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9"/>
  </p:notesMasterIdLst>
  <p:sldIdLst>
    <p:sldId id="490" r:id="rId2"/>
    <p:sldId id="483" r:id="rId3"/>
    <p:sldId id="556" r:id="rId4"/>
    <p:sldId id="559" r:id="rId5"/>
    <p:sldId id="588" r:id="rId6"/>
    <p:sldId id="589" r:id="rId7"/>
    <p:sldId id="590" r:id="rId8"/>
    <p:sldId id="560" r:id="rId9"/>
    <p:sldId id="575" r:id="rId10"/>
    <p:sldId id="574" r:id="rId11"/>
    <p:sldId id="576" r:id="rId12"/>
    <p:sldId id="577" r:id="rId13"/>
    <p:sldId id="591" r:id="rId14"/>
    <p:sldId id="570" r:id="rId15"/>
    <p:sldId id="587" r:id="rId16"/>
    <p:sldId id="572" r:id="rId17"/>
    <p:sldId id="578" r:id="rId18"/>
    <p:sldId id="592" r:id="rId19"/>
    <p:sldId id="561" r:id="rId20"/>
    <p:sldId id="579" r:id="rId21"/>
    <p:sldId id="562" r:id="rId22"/>
    <p:sldId id="593" r:id="rId23"/>
    <p:sldId id="567" r:id="rId24"/>
    <p:sldId id="585" r:id="rId25"/>
    <p:sldId id="568" r:id="rId26"/>
    <p:sldId id="586" r:id="rId27"/>
    <p:sldId id="569" r:id="rId28"/>
    <p:sldId id="563" r:id="rId29"/>
    <p:sldId id="564" r:id="rId30"/>
    <p:sldId id="580" r:id="rId31"/>
    <p:sldId id="581" r:id="rId32"/>
    <p:sldId id="582" r:id="rId33"/>
    <p:sldId id="535" r:id="rId34"/>
    <p:sldId id="565" r:id="rId35"/>
    <p:sldId id="566" r:id="rId36"/>
    <p:sldId id="583" r:id="rId37"/>
    <p:sldId id="58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2" autoAdjust="0"/>
    <p:restoredTop sz="85258" autoAdjust="0"/>
  </p:normalViewPr>
  <p:slideViewPr>
    <p:cSldViewPr>
      <p:cViewPr>
        <p:scale>
          <a:sx n="100" d="100"/>
          <a:sy n="100" d="100"/>
        </p:scale>
        <p:origin x="-1044" y="-2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1C0D0-39C7-4B49-81B4-829D8100CC7C}" type="datetimeFigureOut">
              <a:rPr lang="en-GB" smtClean="0"/>
              <a:pPr/>
              <a:t>15/12/2019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902F0B-E0AB-486B-99C1-44A5693B30E5}" type="slidenum">
              <a:rPr lang="en-GB" smtClean="0"/>
              <a:pPr/>
              <a:t>‹#›</a:t>
            </a:fld>
            <a:endParaRPr lang="en-GB"/>
          </a:p>
        </p:txBody>
      </p:sp>
    </p:spTree>
    <p:extLst>
      <p:ext uri="{BB962C8B-B14F-4D97-AF65-F5344CB8AC3E}">
        <p14:creationId xmlns:p14="http://schemas.microsoft.com/office/powerpoint/2010/main" val="42152537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60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4846320"/>
            <a:ext cx="6858000" cy="914400"/>
          </a:xfrm>
        </p:spPr>
        <p:txBody>
          <a:bodyPr/>
          <a:lstStyle>
            <a:lvl1pPr marL="0" indent="0" algn="r">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11"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p:spPr>
        <p:txBody>
          <a:bodyPr>
            <a:normAutofit/>
          </a:bodyPr>
          <a:lstStyle>
            <a:lvl1pPr>
              <a:defRPr sz="30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A85E95EA-764A-438A-AB2D-615555310C78}" type="slidenum">
              <a:rPr lang="en-GB" smtClean="0"/>
              <a:pPr/>
              <a:t>‹#›</a:t>
            </a:fld>
            <a:endParaRPr lang="en-GB"/>
          </a:p>
        </p:txBody>
      </p:sp>
      <p:sp>
        <p:nvSpPr>
          <p:cNvPr id="7"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r">
              <a:lnSpc>
                <a:spcPct val="100000"/>
              </a:lnSpc>
              <a:defRPr sz="60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1"/>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2000" y="1574800"/>
            <a:ext cx="3581400" cy="4525963"/>
          </a:xfrm>
        </p:spPr>
        <p:txBody>
          <a:bodyPr/>
          <a:lstStyle>
            <a:lvl1pPr algn="l" rtl="0">
              <a:defRPr sz="2000"/>
            </a:lvl1pPr>
            <a:lvl2pPr algn="l" rtl="0">
              <a:defRPr sz="2400"/>
            </a:lvl2pPr>
            <a:lvl3pPr algn="l" rtl="0">
              <a:defRPr sz="2000"/>
            </a:lvl3pPr>
            <a:lvl4pPr algn="l" rtl="0">
              <a:defRPr sz="1800"/>
            </a:lvl4pPr>
            <a:lvl5pPr algn="l" rtl="0">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5800" y="1574800"/>
            <a:ext cx="3581400" cy="4525963"/>
          </a:xfrm>
        </p:spPr>
        <p:txBody>
          <a:bodyPr/>
          <a:lstStyle>
            <a:lvl1pPr>
              <a:defRPr sz="20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152718"/>
            <a:ext cx="7315200" cy="13716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62000" y="1572768"/>
            <a:ext cx="3581400" cy="639762"/>
          </a:xfrm>
        </p:spPr>
        <p:txBody>
          <a:bodyPr anchor="b">
            <a:noAutofit/>
          </a:bodyPr>
          <a:lstStyle>
            <a:lvl1pPr marL="0" indent="0" algn="r" rtl="1">
              <a:buNone/>
              <a:defRPr lang="en-US" sz="2000" b="1" u="none"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r" defTabSz="914400" rtl="1" eaLnBrk="1" latinLnBrk="0" hangingPunct="1">
              <a:spcBef>
                <a:spcPct val="20000"/>
              </a:spcBef>
              <a:spcAft>
                <a:spcPts val="600"/>
              </a:spcAft>
              <a:buFont typeface="Arial" pitchFamily="34" charset="0"/>
              <a:buNone/>
            </a:pPr>
            <a:r>
              <a:rPr lang="en-US"/>
              <a:t>Click to edit Master text styles</a:t>
            </a:r>
          </a:p>
        </p:txBody>
      </p:sp>
      <p:sp>
        <p:nvSpPr>
          <p:cNvPr id="4" name="Content Placeholder 3"/>
          <p:cNvSpPr>
            <a:spLocks noGrp="1"/>
          </p:cNvSpPr>
          <p:nvPr>
            <p:ph sz="half" idx="2"/>
          </p:nvPr>
        </p:nvSpPr>
        <p:spPr>
          <a:xfrm>
            <a:off x="762000" y="2255520"/>
            <a:ext cx="3581400" cy="3840480"/>
          </a:xfrm>
        </p:spPr>
        <p:txBody>
          <a:bodyPr/>
          <a:lstStyle>
            <a:lvl1pPr algn="l" rtl="0">
              <a:defRPr sz="2000"/>
            </a:lvl1pPr>
            <a:lvl2pPr algn="l" rtl="0">
              <a:defRPr sz="2000"/>
            </a:lvl2pPr>
            <a:lvl3pPr algn="l" rtl="0">
              <a:defRPr sz="1800"/>
            </a:lvl3pPr>
            <a:lvl4pPr algn="l" rtl="0">
              <a:defRPr sz="1600"/>
            </a:lvl4pPr>
            <a:lvl5pPr algn="l" rtl="0">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5800" y="1572768"/>
            <a:ext cx="3581400" cy="639762"/>
          </a:xfrm>
        </p:spPr>
        <p:txBody>
          <a:bodyPr vert="horz" lIns="91440" tIns="45720" rIns="91440" bIns="45720" rtlCol="0" anchor="b">
            <a:noAutofit/>
          </a:bodyPr>
          <a:lstStyle>
            <a:lvl1pPr marL="0" indent="0" algn="r" defTabSz="914400" rtl="1" eaLnBrk="1" latinLnBrk="0" hangingPunct="1">
              <a:spcBef>
                <a:spcPct val="20000"/>
              </a:spcBef>
              <a:spcAft>
                <a:spcPts val="600"/>
              </a:spcAft>
              <a:buFont typeface="Arial" pitchFamily="34" charset="0"/>
              <a:buNone/>
              <a:defRPr lang="en-US" sz="2000" b="1" u="none" kern="1200" dirty="0" smtClean="0">
                <a:solidFill>
                  <a:schemeClr val="tx1"/>
                </a:solidFill>
                <a:latin typeface="+mn-lt"/>
                <a:ea typeface="+mn-ea"/>
                <a:cs typeface="+mn-cs"/>
              </a:defRPr>
            </a:lvl1pPr>
          </a:lstStyle>
          <a:p>
            <a:pPr lvl="0"/>
            <a:r>
              <a:rPr lang="en-US"/>
              <a:t>Click to edit Master text styles</a:t>
            </a:r>
          </a:p>
        </p:txBody>
      </p:sp>
      <p:sp>
        <p:nvSpPr>
          <p:cNvPr id="6" name="Content Placeholder 5"/>
          <p:cNvSpPr>
            <a:spLocks noGrp="1"/>
          </p:cNvSpPr>
          <p:nvPr>
            <p:ph sz="quarter" idx="4"/>
          </p:nvPr>
        </p:nvSpPr>
        <p:spPr>
          <a:xfrm>
            <a:off x="4495800" y="2259366"/>
            <a:ext cx="3581400" cy="3840480"/>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85E95EA-764A-438A-AB2D-615555310C7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A85E95EA-764A-438A-AB2D-615555310C78}" type="slidenum">
              <a:rPr lang="en-GB" smtClean="0"/>
              <a:pPr/>
              <a:t>‹#›</a:t>
            </a:fld>
            <a:endParaRPr lang="en-GB"/>
          </a:p>
        </p:txBody>
      </p:sp>
      <p:sp>
        <p:nvSpPr>
          <p:cNvPr id="8" name="Title 7"/>
          <p:cNvSpPr>
            <a:spLocks noGrp="1"/>
          </p:cNvSpPr>
          <p:nvPr>
            <p:ph type="title"/>
          </p:nvPr>
        </p:nvSpPr>
        <p:spPr>
          <a:xfrm>
            <a:off x="1066800" y="152718"/>
            <a:ext cx="7620000" cy="1371600"/>
          </a:xfrm>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A85E95EA-764A-438A-AB2D-615555310C78}" type="slidenum">
              <a:rPr lang="en-GB" smtClean="0"/>
              <a:pPr/>
              <a:t>‹#›</a:t>
            </a:fld>
            <a:endParaRPr lang="en-GB"/>
          </a:p>
        </p:txBody>
      </p:sp>
      <p:sp>
        <p:nvSpPr>
          <p:cNvPr id="8" name="Title 7"/>
          <p:cNvSpPr>
            <a:spLocks noGrp="1"/>
          </p:cNvSpPr>
          <p:nvPr>
            <p:ph type="title"/>
          </p:nvPr>
        </p:nvSpPr>
        <p:spPr>
          <a:xfrm>
            <a:off x="457200" y="4953000"/>
            <a:ext cx="8153400" cy="762000"/>
          </a:xfrm>
        </p:spPr>
        <p:txBody>
          <a:bodyPr anchor="t">
            <a:normAutofit/>
          </a:bodyPr>
          <a:lstStyle>
            <a:lvl1pPr>
              <a:defRPr sz="3000"/>
            </a:lvl1pPr>
          </a:lstStyle>
          <a:p>
            <a:r>
              <a:rPr lang="en-US"/>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76200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A85E95EA-764A-438A-AB2D-615555310C78}" type="slidenum">
              <a:rPr lang="en-GB" smtClean="0"/>
              <a:pPr/>
              <a:t>‹#›</a:t>
            </a:fld>
            <a:endParaRPr lang="en-GB"/>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ooter Placeholder 4"/>
          <p:cNvSpPr txBox="1">
            <a:spLocks/>
          </p:cNvSpPr>
          <p:nvPr/>
        </p:nvSpPr>
        <p:spPr>
          <a:xfrm>
            <a:off x="2438400" y="6530040"/>
            <a:ext cx="3429000" cy="283845"/>
          </a:xfrm>
          <a:prstGeom prst="rect">
            <a:avLst/>
          </a:prstGeom>
        </p:spPr>
        <p:txBody>
          <a:bodyPr vert="horz" lIns="91440" tIns="45720" rIns="91440" bIns="45720" rtlCol="0" anchor="t"/>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rtl="1"/>
            <a:r>
              <a:rPr lang="ar-JO" dirty="0"/>
              <a:t>جامعة فيلادلفيا، كلية تكنولوجيا المعلومات، قسم نظم معلومات ادارية</a:t>
            </a:r>
            <a:endParaRPr lang="en-GB"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r" defTabSz="914400" rtl="1" eaLnBrk="1" latinLnBrk="0" hangingPunct="1">
        <a:spcBef>
          <a:spcPct val="0"/>
        </a:spcBef>
        <a:buNone/>
        <a:defRPr sz="3000" kern="1200" cap="all" spc="-60" baseline="0">
          <a:solidFill>
            <a:schemeClr val="tx2"/>
          </a:solidFill>
          <a:latin typeface="+mj-lt"/>
          <a:ea typeface="+mj-ea"/>
          <a:cs typeface="+mj-cs"/>
        </a:defRPr>
      </a:lvl1pPr>
    </p:titleStyle>
    <p:bodyStyle>
      <a:lvl1pPr marL="0" indent="0" algn="r" defTabSz="914400" rtl="1"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r" defTabSz="914400" rtl="1"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r" defTabSz="914400" rtl="1"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p:txBody>
          <a:bodyPr>
            <a:normAutofit fontScale="85000" lnSpcReduction="20000"/>
          </a:bodyPr>
          <a:lstStyle/>
          <a:p>
            <a:r>
              <a:rPr lang="ar-JO" dirty="0"/>
              <a:t>مهارات استخدام شبكات التواصل الاجتماعي</a:t>
            </a:r>
            <a:r>
              <a:rPr lang="en-US" dirty="0"/>
              <a:t/>
            </a:r>
            <a:br>
              <a:rPr lang="en-US" dirty="0"/>
            </a:br>
            <a:r>
              <a:rPr lang="ar-JO" dirty="0"/>
              <a:t>0731102</a:t>
            </a:r>
            <a:endParaRPr lang="en-US" dirty="0"/>
          </a:p>
        </p:txBody>
      </p:sp>
      <p:sp>
        <p:nvSpPr>
          <p:cNvPr id="4" name="Slide Number Placeholder 3"/>
          <p:cNvSpPr>
            <a:spLocks noGrp="1"/>
          </p:cNvSpPr>
          <p:nvPr>
            <p:ph type="sldNum" sz="quarter" idx="12"/>
          </p:nvPr>
        </p:nvSpPr>
        <p:spPr/>
        <p:txBody>
          <a:bodyPr/>
          <a:lstStyle/>
          <a:p>
            <a:fld id="{A85E95EA-764A-438A-AB2D-615555310C78}" type="slidenum">
              <a:rPr lang="en-GB" smtClean="0">
                <a:solidFill>
                  <a:schemeClr val="tx2"/>
                </a:solidFill>
              </a:rPr>
              <a:pPr/>
              <a:t>1</a:t>
            </a:fld>
            <a:endParaRPr lang="en-GB" dirty="0">
              <a:solidFill>
                <a:schemeClr val="tx2"/>
              </a:solidFill>
            </a:endParaRPr>
          </a:p>
        </p:txBody>
      </p:sp>
      <p:sp>
        <p:nvSpPr>
          <p:cNvPr id="5" name="Title 4"/>
          <p:cNvSpPr>
            <a:spLocks noGrp="1"/>
          </p:cNvSpPr>
          <p:nvPr>
            <p:ph type="title"/>
          </p:nvPr>
        </p:nvSpPr>
        <p:spPr/>
        <p:txBody>
          <a:bodyPr/>
          <a:lstStyle/>
          <a:p>
            <a:r>
              <a:rPr lang="ar-JO" dirty="0"/>
              <a:t>المدون </a:t>
            </a:r>
            <a:r>
              <a:rPr lang="en-US" dirty="0"/>
              <a:t>blogger</a:t>
            </a:r>
            <a:endParaRPr lang="ar-JO" dirty="0"/>
          </a:p>
        </p:txBody>
      </p:sp>
      <p:sp>
        <p:nvSpPr>
          <p:cNvPr id="8" name="AutoShape 2" descr="Image result for social network"/>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JO"/>
          </a:p>
        </p:txBody>
      </p:sp>
      <p:pic>
        <p:nvPicPr>
          <p:cNvPr id="1031" name="Picture 7"/>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5348" b="5348"/>
          <a:stretch>
            <a:fillRect/>
          </a:stretch>
        </p:blipFill>
        <p:spPr bwMode="auto">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C:\Users\Raneem\Desktop\downloa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1" y="487680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801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lstStyle/>
          <a:p>
            <a:r>
              <a:rPr lang="ar-JO" dirty="0"/>
              <a:t>المشاركات </a:t>
            </a:r>
            <a:r>
              <a:rPr lang="en-US" dirty="0"/>
              <a:t>Post</a:t>
            </a:r>
            <a:r>
              <a:rPr lang="ar-JO" dirty="0"/>
              <a:t/>
            </a:r>
            <a:br>
              <a:rPr lang="ar-JO" dirty="0"/>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914400" lvl="1" indent="-457200">
              <a:buFont typeface="+mj-lt"/>
              <a:buAutoNum type="arabicPeriod"/>
            </a:pPr>
            <a:r>
              <a:rPr lang="ar-JO" dirty="0"/>
              <a:t>مشاركة جديدة </a:t>
            </a:r>
            <a:r>
              <a:rPr lang="en-US" dirty="0"/>
              <a:t>New Post</a:t>
            </a:r>
          </a:p>
          <a:p>
            <a:pPr marL="914400" lvl="1" indent="-457200">
              <a:buFont typeface="+mj-lt"/>
              <a:buAutoNum type="arabicPeriod"/>
            </a:pPr>
            <a:r>
              <a:rPr lang="ar-JO" dirty="0"/>
              <a:t>منطقة عرض المشاركات </a:t>
            </a:r>
            <a:r>
              <a:rPr lang="en-US" dirty="0"/>
              <a:t>Posts View</a:t>
            </a:r>
          </a:p>
          <a:p>
            <a:pPr marL="914400" lvl="1" indent="-457200">
              <a:buFont typeface="+mj-lt"/>
              <a:buAutoNum type="arabicPeriod"/>
            </a:pPr>
            <a:r>
              <a:rPr lang="ar-JO" dirty="0"/>
              <a:t>لوحة التحكم في المشاركات </a:t>
            </a:r>
            <a:r>
              <a:rPr lang="en-US" dirty="0"/>
              <a:t>Posts Control Panel</a:t>
            </a:r>
          </a:p>
          <a:p>
            <a:pPr marL="914400" lvl="1" indent="-457200">
              <a:buFont typeface="+mj-lt"/>
              <a:buAutoNum type="arabicPeriod"/>
            </a:pPr>
            <a:r>
              <a:rPr lang="ar-JO" dirty="0"/>
              <a:t>جميع التصنيفات </a:t>
            </a:r>
            <a:r>
              <a:rPr lang="en-US" dirty="0"/>
              <a:t>All Labels</a:t>
            </a:r>
          </a:p>
          <a:p>
            <a:pPr marL="914400" lvl="1" indent="-457200">
              <a:buFont typeface="+mj-lt"/>
              <a:buAutoNum type="arabicPeriod"/>
            </a:pPr>
            <a:r>
              <a:rPr lang="ar-JO" dirty="0"/>
              <a:t>البحث في المشاركات </a:t>
            </a:r>
            <a:r>
              <a:rPr lang="en-US" dirty="0"/>
              <a:t>Search Posts </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10</a:t>
            </a:fld>
            <a:endParaRPr lang="en-GB"/>
          </a:p>
        </p:txBody>
      </p:sp>
    </p:spTree>
    <p:extLst>
      <p:ext uri="{BB962C8B-B14F-4D97-AF65-F5344CB8AC3E}">
        <p14:creationId xmlns:p14="http://schemas.microsoft.com/office/powerpoint/2010/main" val="3670179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normAutofit/>
          </a:bodyPr>
          <a:lstStyle/>
          <a:p>
            <a:r>
              <a:rPr lang="ar-JO" dirty="0"/>
              <a:t>اضافة مشاركة جديدة </a:t>
            </a:r>
            <a:r>
              <a:rPr lang="en-US" dirty="0"/>
              <a:t>Post</a:t>
            </a:r>
            <a:r>
              <a:rPr lang="ar-JO" dirty="0"/>
              <a:t> داخل المدونة</a:t>
            </a:r>
            <a:br>
              <a:rPr lang="ar-JO" dirty="0"/>
            </a:br>
            <a:r>
              <a:rPr lang="en-US" dirty="0"/>
              <a:t>New post</a:t>
            </a:r>
            <a:r>
              <a:rPr lang="ar-JO" dirty="0"/>
              <a:t> </a:t>
            </a: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ar-JO" dirty="0"/>
              <a:t>المساحة المخصصة لكتابة المشاركة</a:t>
            </a:r>
          </a:p>
          <a:p>
            <a:pPr marL="342900" indent="-342900">
              <a:buFont typeface="Arial" panose="020B0604020202020204" pitchFamily="34" charset="0"/>
              <a:buChar char="•"/>
            </a:pPr>
            <a:r>
              <a:rPr lang="ar-JO" dirty="0"/>
              <a:t>إعدادات المشاركة</a:t>
            </a:r>
          </a:p>
          <a:p>
            <a:pPr marL="342900" indent="-342900">
              <a:buFont typeface="Arial" panose="020B0604020202020204" pitchFamily="34" charset="0"/>
              <a:buChar char="•"/>
            </a:pPr>
            <a:r>
              <a:rPr lang="ar-JO" dirty="0"/>
              <a:t> نشر المشاركة</a:t>
            </a:r>
          </a:p>
          <a:p>
            <a:pPr marL="342900" indent="-342900">
              <a:buFont typeface="Arial" panose="020B0604020202020204" pitchFamily="34" charset="0"/>
              <a:buChar char="•"/>
            </a:pPr>
            <a:r>
              <a:rPr lang="ar-JO" dirty="0"/>
              <a:t> تخزين المشاركة بدون نشرها</a:t>
            </a:r>
          </a:p>
          <a:p>
            <a:pPr marL="342900" indent="-342900">
              <a:buFont typeface="Arial" panose="020B0604020202020204" pitchFamily="34" charset="0"/>
              <a:buChar char="•"/>
            </a:pPr>
            <a:r>
              <a:rPr lang="ar-JO" dirty="0"/>
              <a:t> عرض المشاركة قبل نشرها</a:t>
            </a:r>
          </a:p>
          <a:p>
            <a:pPr marL="342900" indent="-342900">
              <a:buFont typeface="Arial" panose="020B0604020202020204" pitchFamily="34" charset="0"/>
              <a:buChar char="•"/>
            </a:pPr>
            <a:r>
              <a:rPr lang="ar-JO" dirty="0"/>
              <a:t> عنوان المشاركة</a:t>
            </a:r>
          </a:p>
          <a:p>
            <a:pPr marL="342900" indent="-342900">
              <a:buFont typeface="Arial" panose="020B0604020202020204" pitchFamily="34" charset="0"/>
              <a:buChar char="•"/>
            </a:pPr>
            <a:r>
              <a:rPr lang="ar-JO" dirty="0"/>
              <a:t> إضافة فيديو</a:t>
            </a:r>
          </a:p>
          <a:p>
            <a:pPr marL="342900" indent="-342900">
              <a:buFont typeface="Arial" panose="020B0604020202020204" pitchFamily="34" charset="0"/>
              <a:buChar char="•"/>
            </a:pPr>
            <a:r>
              <a:rPr lang="ar-JO" dirty="0"/>
              <a:t> إضافة صورة</a:t>
            </a:r>
          </a:p>
          <a:p>
            <a:pPr marL="342900" indent="-342900">
              <a:buFont typeface="Arial" panose="020B0604020202020204" pitchFamily="34" charset="0"/>
              <a:buChar char="•"/>
            </a:pPr>
            <a:r>
              <a:rPr lang="ar-JO" dirty="0"/>
              <a:t> خيارات لتنسيق المشاركة</a:t>
            </a:r>
          </a:p>
          <a:p>
            <a:pPr marL="342900" indent="-342900">
              <a:buFont typeface="Arial" panose="020B0604020202020204" pitchFamily="34" charset="0"/>
              <a:buChar char="•"/>
            </a:pPr>
            <a:r>
              <a:rPr lang="ar-JO" dirty="0"/>
              <a:t> اسم المدونة</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endParaRPr lang="en-US"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11</a:t>
            </a:fld>
            <a:endParaRPr lang="en-GB"/>
          </a:p>
        </p:txBody>
      </p:sp>
    </p:spTree>
    <p:extLst>
      <p:ext uri="{BB962C8B-B14F-4D97-AF65-F5344CB8AC3E}">
        <p14:creationId xmlns:p14="http://schemas.microsoft.com/office/powerpoint/2010/main" val="2497173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normAutofit/>
          </a:bodyPr>
          <a:lstStyle/>
          <a:p>
            <a:r>
              <a:rPr lang="ar-JO" dirty="0"/>
              <a:t>عرض المشاركات </a:t>
            </a:r>
            <a:r>
              <a:rPr lang="en-US" dirty="0"/>
              <a:t>view posts</a:t>
            </a:r>
            <a:r>
              <a:rPr lang="ar-JO" dirty="0"/>
              <a:t> داخل مدونة</a:t>
            </a:r>
            <a:br>
              <a:rPr lang="ar-JO" dirty="0"/>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normAutofit/>
          </a:bodyPr>
          <a:lstStyle/>
          <a:p>
            <a:pPr marL="342900" indent="-342900">
              <a:buFont typeface="Arial" panose="020B0604020202020204" pitchFamily="34" charset="0"/>
              <a:buChar char="•"/>
            </a:pPr>
            <a:r>
              <a:rPr lang="ar-JO" dirty="0"/>
              <a:t>سيتم عرض المشاركات المنشورة أو المخزنة في ساحة عرض المشاركات حسب المدونة المختارة في قائمة المدونات.</a:t>
            </a:r>
            <a:endParaRPr lang="en-US"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12</a:t>
            </a:fld>
            <a:endParaRPr lang="en-GB"/>
          </a:p>
        </p:txBody>
      </p:sp>
    </p:spTree>
    <p:extLst>
      <p:ext uri="{BB962C8B-B14F-4D97-AF65-F5344CB8AC3E}">
        <p14:creationId xmlns:p14="http://schemas.microsoft.com/office/powerpoint/2010/main" val="2807980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B0DBAA-B7C1-4E21-82E1-C1191DA9894B}"/>
              </a:ext>
            </a:extLst>
          </p:cNvPr>
          <p:cNvSpPr>
            <a:spLocks noGrp="1"/>
          </p:cNvSpPr>
          <p:nvPr>
            <p:ph type="title"/>
          </p:nvPr>
        </p:nvSpPr>
        <p:spPr/>
        <p:txBody>
          <a:bodyPr/>
          <a:lstStyle/>
          <a:p>
            <a:r>
              <a:rPr lang="ar-JO" dirty="0"/>
              <a:t>أنواع المشاركات</a:t>
            </a:r>
            <a:br>
              <a:rPr lang="ar-JO" dirty="0"/>
            </a:br>
            <a:endParaRPr lang="en-US" dirty="0"/>
          </a:p>
        </p:txBody>
      </p:sp>
      <p:sp>
        <p:nvSpPr>
          <p:cNvPr id="3" name="Content Placeholder 2">
            <a:extLst>
              <a:ext uri="{FF2B5EF4-FFF2-40B4-BE49-F238E27FC236}">
                <a16:creationId xmlns:a16="http://schemas.microsoft.com/office/drawing/2014/main" xmlns="" id="{068B7870-22D8-40D2-8B91-328498113F3E}"/>
              </a:ext>
            </a:extLst>
          </p:cNvPr>
          <p:cNvSpPr>
            <a:spLocks noGrp="1"/>
          </p:cNvSpPr>
          <p:nvPr>
            <p:ph idx="1"/>
          </p:nvPr>
        </p:nvSpPr>
        <p:spPr/>
        <p:txBody>
          <a:bodyPr/>
          <a:lstStyle/>
          <a:p>
            <a:pPr marL="342900" indent="-342900">
              <a:buFont typeface="Arial" panose="020B0604020202020204" pitchFamily="34" charset="0"/>
              <a:buChar char="•"/>
            </a:pPr>
            <a:r>
              <a:rPr lang="ar-JO" dirty="0"/>
              <a:t>المسودة </a:t>
            </a:r>
            <a:r>
              <a:rPr lang="en-US" dirty="0"/>
              <a:t>Draft</a:t>
            </a:r>
          </a:p>
          <a:p>
            <a:pPr marL="342900" indent="-342900">
              <a:buFont typeface="Arial" panose="020B0604020202020204" pitchFamily="34" charset="0"/>
              <a:buChar char="•"/>
            </a:pPr>
            <a:r>
              <a:rPr lang="ar-JO" dirty="0"/>
              <a:t>المجدولة</a:t>
            </a:r>
            <a:r>
              <a:rPr lang="en-US" dirty="0"/>
              <a:t> scheduled </a:t>
            </a:r>
          </a:p>
          <a:p>
            <a:pPr marL="342900" indent="-342900">
              <a:buFont typeface="Arial" panose="020B0604020202020204" pitchFamily="34" charset="0"/>
              <a:buChar char="•"/>
            </a:pPr>
            <a:r>
              <a:rPr lang="ar-JO" dirty="0"/>
              <a:t>المنشورة </a:t>
            </a:r>
            <a:r>
              <a:rPr lang="en-US" dirty="0"/>
              <a:t>published</a:t>
            </a:r>
          </a:p>
        </p:txBody>
      </p:sp>
      <p:sp>
        <p:nvSpPr>
          <p:cNvPr id="4" name="Slide Number Placeholder 3">
            <a:extLst>
              <a:ext uri="{FF2B5EF4-FFF2-40B4-BE49-F238E27FC236}">
                <a16:creationId xmlns:a16="http://schemas.microsoft.com/office/drawing/2014/main" xmlns="" id="{9B626ED0-6A61-41B7-B4BD-96322896167E}"/>
              </a:ext>
            </a:extLst>
          </p:cNvPr>
          <p:cNvSpPr>
            <a:spLocks noGrp="1"/>
          </p:cNvSpPr>
          <p:nvPr>
            <p:ph type="sldNum" sz="quarter" idx="12"/>
          </p:nvPr>
        </p:nvSpPr>
        <p:spPr/>
        <p:txBody>
          <a:bodyPr/>
          <a:lstStyle/>
          <a:p>
            <a:fld id="{A85E95EA-764A-438A-AB2D-615555310C78}" type="slidenum">
              <a:rPr lang="en-GB" smtClean="0"/>
              <a:pPr/>
              <a:t>13</a:t>
            </a:fld>
            <a:endParaRPr lang="en-GB"/>
          </a:p>
        </p:txBody>
      </p:sp>
    </p:spTree>
    <p:extLst>
      <p:ext uri="{BB962C8B-B14F-4D97-AF65-F5344CB8AC3E}">
        <p14:creationId xmlns:p14="http://schemas.microsoft.com/office/powerpoint/2010/main" val="1273999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الاحصائيات </a:t>
            </a:r>
            <a:r>
              <a:rPr lang="en-US" dirty="0">
                <a:solidFill>
                  <a:schemeClr val="tx2"/>
                </a:solidFill>
              </a:rPr>
              <a:t>Stats</a:t>
            </a:r>
            <a:endParaRPr lang="ar-JO" dirty="0">
              <a:solidFill>
                <a:schemeClr val="tx2"/>
              </a:solidFill>
            </a:endParaRPr>
          </a:p>
        </p:txBody>
      </p:sp>
    </p:spTree>
    <p:extLst>
      <p:ext uri="{BB962C8B-B14F-4D97-AF65-F5344CB8AC3E}">
        <p14:creationId xmlns:p14="http://schemas.microsoft.com/office/powerpoint/2010/main" val="2389995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DAADC871-EC2B-4210-B4DF-F7D4BC9FAE28}"/>
              </a:ext>
            </a:extLst>
          </p:cNvPr>
          <p:cNvSpPr>
            <a:spLocks noGrp="1"/>
          </p:cNvSpPr>
          <p:nvPr>
            <p:ph type="sldNum" sz="quarter" idx="12"/>
          </p:nvPr>
        </p:nvSpPr>
        <p:spPr/>
        <p:txBody>
          <a:bodyPr/>
          <a:lstStyle/>
          <a:p>
            <a:fld id="{A85E95EA-764A-438A-AB2D-615555310C78}" type="slidenum">
              <a:rPr lang="en-GB" smtClean="0"/>
              <a:pPr/>
              <a:t>15</a:t>
            </a:fld>
            <a:endParaRPr lang="en-GB"/>
          </a:p>
        </p:txBody>
      </p:sp>
      <p:pic>
        <p:nvPicPr>
          <p:cNvPr id="5" name="Picture 4">
            <a:extLst>
              <a:ext uri="{FF2B5EF4-FFF2-40B4-BE49-F238E27FC236}">
                <a16:creationId xmlns:a16="http://schemas.microsoft.com/office/drawing/2014/main" xmlns="" id="{F07D208E-63DA-42F7-BFDB-F6C900C850A7}"/>
              </a:ext>
            </a:extLst>
          </p:cNvPr>
          <p:cNvPicPr>
            <a:picLocks noChangeAspect="1"/>
          </p:cNvPicPr>
          <p:nvPr/>
        </p:nvPicPr>
        <p:blipFill>
          <a:blip r:embed="rId2"/>
          <a:stretch>
            <a:fillRect/>
          </a:stretch>
        </p:blipFill>
        <p:spPr>
          <a:xfrm>
            <a:off x="112520" y="1390650"/>
            <a:ext cx="8498080" cy="4501458"/>
          </a:xfrm>
          <a:prstGeom prst="rect">
            <a:avLst/>
          </a:prstGeom>
        </p:spPr>
      </p:pic>
    </p:spTree>
    <p:extLst>
      <p:ext uri="{BB962C8B-B14F-4D97-AF65-F5344CB8AC3E}">
        <p14:creationId xmlns:p14="http://schemas.microsoft.com/office/powerpoint/2010/main" val="2262935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التعليقات </a:t>
            </a:r>
            <a:r>
              <a:rPr lang="en-US" dirty="0">
                <a:solidFill>
                  <a:schemeClr val="tx2"/>
                </a:solidFill>
              </a:rPr>
              <a:t>comments </a:t>
            </a:r>
            <a:endParaRPr lang="ar-JO" dirty="0">
              <a:solidFill>
                <a:schemeClr val="tx2"/>
              </a:solidFill>
            </a:endParaRPr>
          </a:p>
        </p:txBody>
      </p:sp>
    </p:spTree>
    <p:extLst>
      <p:ext uri="{BB962C8B-B14F-4D97-AF65-F5344CB8AC3E}">
        <p14:creationId xmlns:p14="http://schemas.microsoft.com/office/powerpoint/2010/main" val="3248550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C8499C47-AED7-4ACF-9842-DEDF899FD79A}"/>
              </a:ext>
            </a:extLst>
          </p:cNvPr>
          <p:cNvSpPr>
            <a:spLocks noGrp="1"/>
          </p:cNvSpPr>
          <p:nvPr>
            <p:ph type="sldNum" sz="quarter" idx="12"/>
          </p:nvPr>
        </p:nvSpPr>
        <p:spPr/>
        <p:txBody>
          <a:bodyPr/>
          <a:lstStyle/>
          <a:p>
            <a:fld id="{A85E95EA-764A-438A-AB2D-615555310C78}" type="slidenum">
              <a:rPr lang="en-GB" smtClean="0"/>
              <a:pPr/>
              <a:t>17</a:t>
            </a:fld>
            <a:endParaRPr lang="en-GB"/>
          </a:p>
        </p:txBody>
      </p:sp>
      <p:pic>
        <p:nvPicPr>
          <p:cNvPr id="5" name="Picture 4">
            <a:extLst>
              <a:ext uri="{FF2B5EF4-FFF2-40B4-BE49-F238E27FC236}">
                <a16:creationId xmlns:a16="http://schemas.microsoft.com/office/drawing/2014/main" xmlns="" id="{3D615B96-5F10-46BA-B9F2-D570A2C48352}"/>
              </a:ext>
            </a:extLst>
          </p:cNvPr>
          <p:cNvPicPr>
            <a:picLocks noChangeAspect="1"/>
          </p:cNvPicPr>
          <p:nvPr/>
        </p:nvPicPr>
        <p:blipFill>
          <a:blip r:embed="rId2"/>
          <a:stretch>
            <a:fillRect/>
          </a:stretch>
        </p:blipFill>
        <p:spPr>
          <a:xfrm>
            <a:off x="76200" y="2286000"/>
            <a:ext cx="8808884" cy="1981200"/>
          </a:xfrm>
          <a:prstGeom prst="rect">
            <a:avLst/>
          </a:prstGeom>
        </p:spPr>
      </p:pic>
    </p:spTree>
    <p:extLst>
      <p:ext uri="{BB962C8B-B14F-4D97-AF65-F5344CB8AC3E}">
        <p14:creationId xmlns:p14="http://schemas.microsoft.com/office/powerpoint/2010/main" val="1735801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B0DBAA-B7C1-4E21-82E1-C1191DA9894B}"/>
              </a:ext>
            </a:extLst>
          </p:cNvPr>
          <p:cNvSpPr>
            <a:spLocks noGrp="1"/>
          </p:cNvSpPr>
          <p:nvPr>
            <p:ph type="title"/>
          </p:nvPr>
        </p:nvSpPr>
        <p:spPr/>
        <p:txBody>
          <a:bodyPr/>
          <a:lstStyle/>
          <a:p>
            <a:r>
              <a:rPr lang="ar-JO" dirty="0"/>
              <a:t>أنواع التعليقات</a:t>
            </a:r>
            <a:br>
              <a:rPr lang="ar-JO" dirty="0"/>
            </a:br>
            <a:endParaRPr lang="en-US" dirty="0"/>
          </a:p>
        </p:txBody>
      </p:sp>
      <p:sp>
        <p:nvSpPr>
          <p:cNvPr id="3" name="Content Placeholder 2">
            <a:extLst>
              <a:ext uri="{FF2B5EF4-FFF2-40B4-BE49-F238E27FC236}">
                <a16:creationId xmlns:a16="http://schemas.microsoft.com/office/drawing/2014/main" xmlns="" id="{068B7870-22D8-40D2-8B91-328498113F3E}"/>
              </a:ext>
            </a:extLst>
          </p:cNvPr>
          <p:cNvSpPr>
            <a:spLocks noGrp="1"/>
          </p:cNvSpPr>
          <p:nvPr>
            <p:ph idx="1"/>
          </p:nvPr>
        </p:nvSpPr>
        <p:spPr/>
        <p:txBody>
          <a:bodyPr/>
          <a:lstStyle/>
          <a:p>
            <a:pPr marL="342900" indent="-342900">
              <a:buFont typeface="Arial" panose="020B0604020202020204" pitchFamily="34" charset="0"/>
              <a:buChar char="•"/>
            </a:pPr>
            <a:r>
              <a:rPr lang="ar-JO" dirty="0"/>
              <a:t>المنشورة </a:t>
            </a:r>
            <a:r>
              <a:rPr lang="en-US" dirty="0"/>
              <a:t>published</a:t>
            </a:r>
          </a:p>
          <a:p>
            <a:pPr marL="342900" indent="-342900">
              <a:buFont typeface="Arial" panose="020B0604020202020204" pitchFamily="34" charset="0"/>
              <a:buChar char="•"/>
            </a:pPr>
            <a:r>
              <a:rPr lang="ar-JO" dirty="0"/>
              <a:t>غير المرغوبة </a:t>
            </a:r>
            <a:r>
              <a:rPr lang="en-US" dirty="0"/>
              <a:t>spam</a:t>
            </a:r>
            <a:endParaRPr lang="ar-JO"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9B626ED0-6A61-41B7-B4BD-96322896167E}"/>
              </a:ext>
            </a:extLst>
          </p:cNvPr>
          <p:cNvSpPr>
            <a:spLocks noGrp="1"/>
          </p:cNvSpPr>
          <p:nvPr>
            <p:ph type="sldNum" sz="quarter" idx="12"/>
          </p:nvPr>
        </p:nvSpPr>
        <p:spPr/>
        <p:txBody>
          <a:bodyPr/>
          <a:lstStyle/>
          <a:p>
            <a:fld id="{A85E95EA-764A-438A-AB2D-615555310C78}" type="slidenum">
              <a:rPr lang="en-GB" smtClean="0"/>
              <a:pPr/>
              <a:t>18</a:t>
            </a:fld>
            <a:endParaRPr lang="en-GB"/>
          </a:p>
        </p:txBody>
      </p:sp>
    </p:spTree>
    <p:extLst>
      <p:ext uri="{BB962C8B-B14F-4D97-AF65-F5344CB8AC3E}">
        <p14:creationId xmlns:p14="http://schemas.microsoft.com/office/powerpoint/2010/main" val="518296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الصفحات </a:t>
            </a:r>
            <a:r>
              <a:rPr lang="en-US" dirty="0">
                <a:solidFill>
                  <a:schemeClr val="tx2"/>
                </a:solidFill>
              </a:rPr>
              <a:t>Pages</a:t>
            </a:r>
            <a:endParaRPr lang="ar-JO" dirty="0">
              <a:solidFill>
                <a:schemeClr val="tx2"/>
              </a:solidFill>
            </a:endParaRPr>
          </a:p>
        </p:txBody>
      </p:sp>
    </p:spTree>
    <p:extLst>
      <p:ext uri="{BB962C8B-B14F-4D97-AF65-F5344CB8AC3E}">
        <p14:creationId xmlns:p14="http://schemas.microsoft.com/office/powerpoint/2010/main" val="416207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a:t>ما هو المدون </a:t>
            </a:r>
            <a:r>
              <a:rPr lang="en-US" dirty="0"/>
              <a:t>blogger</a:t>
            </a:r>
            <a:r>
              <a:rPr lang="ar-JO" dirty="0"/>
              <a:t>؟</a:t>
            </a:r>
            <a:r>
              <a:rPr lang="en-US" dirty="0"/>
              <a:t/>
            </a:r>
            <a:br>
              <a:rPr lang="en-US" dirty="0"/>
            </a:br>
            <a:endParaRPr lang="ar-JO" dirty="0"/>
          </a:p>
        </p:txBody>
      </p:sp>
      <p:sp>
        <p:nvSpPr>
          <p:cNvPr id="3" name="Content Placeholder 2"/>
          <p:cNvSpPr>
            <a:spLocks noGrp="1"/>
          </p:cNvSpPr>
          <p:nvPr>
            <p:ph idx="1"/>
          </p:nvPr>
        </p:nvSpPr>
        <p:spPr>
          <a:xfrm>
            <a:off x="460375" y="1905000"/>
            <a:ext cx="7620000" cy="4373563"/>
          </a:xfrm>
        </p:spPr>
        <p:txBody>
          <a:bodyPr>
            <a:noAutofit/>
          </a:bodyPr>
          <a:lstStyle/>
          <a:p>
            <a:pPr marL="406400" lvl="7" indent="-290513"/>
            <a:r>
              <a:rPr lang="ar-JO" sz="1800" b="1" dirty="0" err="1"/>
              <a:t>بلوغر</a:t>
            </a:r>
            <a:r>
              <a:rPr lang="ar-JO" sz="1800" dirty="0"/>
              <a:t> (</a:t>
            </a:r>
            <a:r>
              <a:rPr lang="en-US" sz="1800" dirty="0"/>
              <a:t>Blogger </a:t>
            </a:r>
            <a:r>
              <a:rPr lang="ar-JO" sz="1800" dirty="0"/>
              <a:t>) هو نظام نشر مدونات إلكترونية، تمتلكه شركة </a:t>
            </a:r>
            <a:r>
              <a:rPr lang="ar-JO" sz="1800" dirty="0" err="1"/>
              <a:t>جوجل</a:t>
            </a:r>
            <a:r>
              <a:rPr lang="ar-JO" sz="1800" dirty="0"/>
              <a:t> منذ عام 2003</a:t>
            </a:r>
            <a:endParaRPr lang="ar-JO" sz="1800" dirty="0">
              <a:latin typeface="+mj-lt"/>
            </a:endParaRPr>
          </a:p>
          <a:p>
            <a:pPr marL="406400" lvl="7" indent="-290513"/>
            <a:r>
              <a:rPr lang="ar-JO" sz="1800" dirty="0">
                <a:latin typeface="+mj-lt"/>
              </a:rPr>
              <a:t>إن باستطاعة أي شخص مهما كان أن يقوم بإنشاء مدونته الخاصة وذلك من خلال موقع</a:t>
            </a:r>
            <a:r>
              <a:rPr lang="en-US" sz="1800" dirty="0"/>
              <a:t>www.blogger.com</a:t>
            </a:r>
            <a:r>
              <a:rPr lang="en-US" sz="1800" dirty="0">
                <a:latin typeface="+mj-lt"/>
              </a:rPr>
              <a:t> </a:t>
            </a:r>
            <a:r>
              <a:rPr lang="ar-JO" sz="1800" dirty="0">
                <a:latin typeface="+mj-lt"/>
              </a:rPr>
              <a:t>.</a:t>
            </a:r>
          </a:p>
          <a:p>
            <a:pPr marL="406400" lvl="7" indent="-290513"/>
            <a:r>
              <a:rPr lang="ar-JO" sz="1800" dirty="0">
                <a:latin typeface="+mj-lt"/>
              </a:rPr>
              <a:t>من خلال هذا الموقع يمكنك إنشاء مدونتك الشخصية على الانترنت والتي ستخول لك العديد من المميزات منها ربح المال وذلك بالاعتماد على المواضيع التي ستجتهد في وضعها في مدونتك بالإضافة إلى عدد الزوار الذين سيتصفحون مدونتك على المدى البعيد.</a:t>
            </a:r>
          </a:p>
          <a:p>
            <a:pPr marL="406400" lvl="7" indent="-290513"/>
            <a:r>
              <a:rPr lang="ar-JO" sz="1800" dirty="0">
                <a:latin typeface="+mj-lt"/>
              </a:rPr>
              <a:t>مميزات استخدام  موقع المدون </a:t>
            </a:r>
            <a:r>
              <a:rPr lang="en-US" sz="1800" dirty="0">
                <a:latin typeface="+mj-lt"/>
              </a:rPr>
              <a:t>blogger </a:t>
            </a:r>
            <a:r>
              <a:rPr lang="ar-JO" sz="1800" dirty="0">
                <a:latin typeface="+mj-lt"/>
              </a:rPr>
              <a:t>:</a:t>
            </a:r>
          </a:p>
          <a:p>
            <a:pPr marL="863600" lvl="8" indent="-290513"/>
            <a:r>
              <a:rPr lang="ar-JO" sz="1800" b="0" dirty="0">
                <a:latin typeface="+mj-lt"/>
              </a:rPr>
              <a:t>سهل الاستخدام.</a:t>
            </a:r>
          </a:p>
          <a:p>
            <a:pPr marL="863600" lvl="8" indent="-290513"/>
            <a:r>
              <a:rPr lang="ar-JO" sz="1800" dirty="0">
                <a:latin typeface="+mj-lt"/>
              </a:rPr>
              <a:t>مجاني.</a:t>
            </a:r>
          </a:p>
          <a:p>
            <a:pPr marL="863600" lvl="8" indent="-290513"/>
            <a:r>
              <a:rPr lang="ar-JO" sz="1800" dirty="0">
                <a:latin typeface="+mj-lt"/>
              </a:rPr>
              <a:t>يمكنك إنشاء 100 مدونة مختلفة لكل حساب.</a:t>
            </a:r>
          </a:p>
          <a:p>
            <a:pPr marL="863600" lvl="8" indent="-290513"/>
            <a:r>
              <a:rPr lang="ar-JO" sz="1800" dirty="0">
                <a:latin typeface="+mj-lt"/>
              </a:rPr>
              <a:t>يمكنك إنشاء مشاركات غير محدودة مع محتوى غير محدود. سيتم حفظ كافة المشاركات في حسابك ففي حالة تم حذف المشاركات عن طريق الخطأ يمكن استردادها من خلال ذاكرة التخزين المؤقت في محفوظات جوجل.</a:t>
            </a:r>
          </a:p>
          <a:p>
            <a:pPr marL="863600" lvl="8" indent="-290513"/>
            <a:r>
              <a:rPr lang="ar-JO" sz="1800" dirty="0">
                <a:latin typeface="+mj-lt"/>
              </a:rPr>
              <a:t>لا توجد قيود على طول المشاركات الفردية.</a:t>
            </a:r>
          </a:p>
          <a:p>
            <a:pPr marL="863600" lvl="8" indent="-290513"/>
            <a:r>
              <a:rPr lang="ar-JO" sz="1800" dirty="0">
                <a:latin typeface="+mj-lt"/>
              </a:rPr>
              <a:t>يمكنك إضافة ما يصل إلى 100 من الاعضاء كفريق الى المدونة.</a:t>
            </a:r>
            <a:br>
              <a:rPr lang="ar-JO" sz="1800" dirty="0">
                <a:latin typeface="+mj-lt"/>
              </a:rPr>
            </a:br>
            <a:r>
              <a:rPr lang="ar-JO" sz="1800" dirty="0">
                <a:latin typeface="+mj-lt"/>
              </a:rPr>
              <a:t/>
            </a:r>
            <a:br>
              <a:rPr lang="ar-JO" sz="1800" dirty="0">
                <a:latin typeface="+mj-lt"/>
              </a:rPr>
            </a:br>
            <a:endParaRPr lang="ar-JO" sz="1800" b="0" dirty="0">
              <a:latin typeface="+mj-lt"/>
            </a:endParaRPr>
          </a:p>
        </p:txBody>
      </p:sp>
      <p:sp>
        <p:nvSpPr>
          <p:cNvPr id="4" name="Slide Number Placeholder 3"/>
          <p:cNvSpPr>
            <a:spLocks noGrp="1"/>
          </p:cNvSpPr>
          <p:nvPr>
            <p:ph type="sldNum" sz="quarter" idx="12"/>
          </p:nvPr>
        </p:nvSpPr>
        <p:spPr/>
        <p:txBody>
          <a:bodyPr/>
          <a:lstStyle/>
          <a:p>
            <a:fld id="{A85E95EA-764A-438A-AB2D-615555310C78}" type="slidenum">
              <a:rPr lang="en-GB" smtClean="0"/>
              <a:pPr/>
              <a:t>2</a:t>
            </a:fld>
            <a:endParaRPr lang="en-GB" dirty="0"/>
          </a:p>
        </p:txBody>
      </p:sp>
      <p:sp>
        <p:nvSpPr>
          <p:cNvPr id="7" name="AutoShape 2" descr="Image result for facebook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Image result for facebook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2" descr="C:\Users\Raneem\Desktop\downloa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0"/>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9886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4444F6B5-F518-403B-BE96-33D9BB7ECEF8}"/>
              </a:ext>
            </a:extLst>
          </p:cNvPr>
          <p:cNvSpPr>
            <a:spLocks noGrp="1"/>
          </p:cNvSpPr>
          <p:nvPr>
            <p:ph type="sldNum" sz="quarter" idx="12"/>
          </p:nvPr>
        </p:nvSpPr>
        <p:spPr/>
        <p:txBody>
          <a:bodyPr/>
          <a:lstStyle/>
          <a:p>
            <a:fld id="{A85E95EA-764A-438A-AB2D-615555310C78}" type="slidenum">
              <a:rPr lang="en-GB" smtClean="0"/>
              <a:pPr/>
              <a:t>20</a:t>
            </a:fld>
            <a:endParaRPr lang="en-GB"/>
          </a:p>
        </p:txBody>
      </p:sp>
      <p:pic>
        <p:nvPicPr>
          <p:cNvPr id="5" name="Picture 4">
            <a:extLst>
              <a:ext uri="{FF2B5EF4-FFF2-40B4-BE49-F238E27FC236}">
                <a16:creationId xmlns:a16="http://schemas.microsoft.com/office/drawing/2014/main" xmlns="" id="{C28D84C4-C621-40DE-8920-3AE4B6D596DF}"/>
              </a:ext>
            </a:extLst>
          </p:cNvPr>
          <p:cNvPicPr>
            <a:picLocks noChangeAspect="1"/>
          </p:cNvPicPr>
          <p:nvPr/>
        </p:nvPicPr>
        <p:blipFill>
          <a:blip r:embed="rId2"/>
          <a:stretch>
            <a:fillRect/>
          </a:stretch>
        </p:blipFill>
        <p:spPr>
          <a:xfrm>
            <a:off x="311084" y="2133600"/>
            <a:ext cx="8528116" cy="2414587"/>
          </a:xfrm>
          <a:prstGeom prst="rect">
            <a:avLst/>
          </a:prstGeom>
        </p:spPr>
      </p:pic>
    </p:spTree>
    <p:extLst>
      <p:ext uri="{BB962C8B-B14F-4D97-AF65-F5344CB8AC3E}">
        <p14:creationId xmlns:p14="http://schemas.microsoft.com/office/powerpoint/2010/main" val="3940229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lstStyle/>
          <a:p>
            <a:r>
              <a:rPr lang="ar-JO" dirty="0"/>
              <a:t>الصفحات </a:t>
            </a:r>
            <a:r>
              <a:rPr lang="en-US" dirty="0"/>
              <a:t>Pages</a:t>
            </a:r>
            <a:br>
              <a:rPr lang="en-US" dirty="0"/>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إنشاء صفحة جديدة في المدونة </a:t>
            </a:r>
            <a:r>
              <a:rPr lang="en-US" dirty="0"/>
              <a:t>pages  </a:t>
            </a:r>
          </a:p>
          <a:p>
            <a:pPr marL="342900" indent="-342900">
              <a:buFont typeface="Arial" panose="020B0604020202020204" pitchFamily="34" charset="0"/>
              <a:buChar char="•"/>
            </a:pPr>
            <a:r>
              <a:rPr lang="ar-JO" dirty="0"/>
              <a:t>ربط الصفحات بالمدونة  </a:t>
            </a:r>
            <a:r>
              <a:rPr lang="en-US" dirty="0"/>
              <a:t>Layout</a:t>
            </a:r>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21</a:t>
            </a:fld>
            <a:endParaRPr lang="en-GB"/>
          </a:p>
        </p:txBody>
      </p:sp>
    </p:spTree>
    <p:extLst>
      <p:ext uri="{BB962C8B-B14F-4D97-AF65-F5344CB8AC3E}">
        <p14:creationId xmlns:p14="http://schemas.microsoft.com/office/powerpoint/2010/main" val="1408145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B0DBAA-B7C1-4E21-82E1-C1191DA9894B}"/>
              </a:ext>
            </a:extLst>
          </p:cNvPr>
          <p:cNvSpPr>
            <a:spLocks noGrp="1"/>
          </p:cNvSpPr>
          <p:nvPr>
            <p:ph type="title"/>
          </p:nvPr>
        </p:nvSpPr>
        <p:spPr/>
        <p:txBody>
          <a:bodyPr/>
          <a:lstStyle/>
          <a:p>
            <a:r>
              <a:rPr lang="ar-JO" dirty="0"/>
              <a:t>أنواع الصفحات</a:t>
            </a:r>
            <a:br>
              <a:rPr lang="ar-JO" dirty="0"/>
            </a:br>
            <a:endParaRPr lang="en-US" dirty="0"/>
          </a:p>
        </p:txBody>
      </p:sp>
      <p:sp>
        <p:nvSpPr>
          <p:cNvPr id="3" name="Content Placeholder 2">
            <a:extLst>
              <a:ext uri="{FF2B5EF4-FFF2-40B4-BE49-F238E27FC236}">
                <a16:creationId xmlns:a16="http://schemas.microsoft.com/office/drawing/2014/main" xmlns="" id="{068B7870-22D8-40D2-8B91-328498113F3E}"/>
              </a:ext>
            </a:extLst>
          </p:cNvPr>
          <p:cNvSpPr>
            <a:spLocks noGrp="1"/>
          </p:cNvSpPr>
          <p:nvPr>
            <p:ph idx="1"/>
          </p:nvPr>
        </p:nvSpPr>
        <p:spPr/>
        <p:txBody>
          <a:bodyPr/>
          <a:lstStyle/>
          <a:p>
            <a:pPr marL="342900" indent="-342900">
              <a:buFont typeface="Arial" panose="020B0604020202020204" pitchFamily="34" charset="0"/>
              <a:buChar char="•"/>
            </a:pPr>
            <a:r>
              <a:rPr lang="ar-JO" dirty="0"/>
              <a:t>المسودة </a:t>
            </a:r>
            <a:r>
              <a:rPr lang="en-US" dirty="0"/>
              <a:t>Draft</a:t>
            </a:r>
          </a:p>
          <a:p>
            <a:pPr marL="342900" indent="-342900">
              <a:buFont typeface="Arial" panose="020B0604020202020204" pitchFamily="34" charset="0"/>
              <a:buChar char="•"/>
            </a:pPr>
            <a:r>
              <a:rPr lang="ar-JO"/>
              <a:t>المنشورة </a:t>
            </a:r>
            <a:r>
              <a:rPr lang="en-US" dirty="0"/>
              <a:t>published</a:t>
            </a:r>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9B626ED0-6A61-41B7-B4BD-96322896167E}"/>
              </a:ext>
            </a:extLst>
          </p:cNvPr>
          <p:cNvSpPr>
            <a:spLocks noGrp="1"/>
          </p:cNvSpPr>
          <p:nvPr>
            <p:ph type="sldNum" sz="quarter" idx="12"/>
          </p:nvPr>
        </p:nvSpPr>
        <p:spPr/>
        <p:txBody>
          <a:bodyPr/>
          <a:lstStyle/>
          <a:p>
            <a:fld id="{A85E95EA-764A-438A-AB2D-615555310C78}" type="slidenum">
              <a:rPr lang="en-GB" smtClean="0"/>
              <a:pPr/>
              <a:t>22</a:t>
            </a:fld>
            <a:endParaRPr lang="en-GB"/>
          </a:p>
        </p:txBody>
      </p:sp>
    </p:spTree>
    <p:extLst>
      <p:ext uri="{BB962C8B-B14F-4D97-AF65-F5344CB8AC3E}">
        <p14:creationId xmlns:p14="http://schemas.microsoft.com/office/powerpoint/2010/main" val="1188308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القالب </a:t>
            </a:r>
            <a:r>
              <a:rPr lang="en-US" dirty="0">
                <a:solidFill>
                  <a:schemeClr val="tx2"/>
                </a:solidFill>
              </a:rPr>
              <a:t>Theme</a:t>
            </a:r>
            <a:endParaRPr lang="ar-JO" dirty="0">
              <a:solidFill>
                <a:schemeClr val="tx2"/>
              </a:solidFill>
            </a:endParaRPr>
          </a:p>
        </p:txBody>
      </p:sp>
    </p:spTree>
    <p:extLst>
      <p:ext uri="{BB962C8B-B14F-4D97-AF65-F5344CB8AC3E}">
        <p14:creationId xmlns:p14="http://schemas.microsoft.com/office/powerpoint/2010/main" val="352319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A1528F6A-5ABD-4911-A37A-EDDA2C398982}"/>
              </a:ext>
            </a:extLst>
          </p:cNvPr>
          <p:cNvSpPr>
            <a:spLocks noGrp="1"/>
          </p:cNvSpPr>
          <p:nvPr>
            <p:ph type="sldNum" sz="quarter" idx="12"/>
          </p:nvPr>
        </p:nvSpPr>
        <p:spPr/>
        <p:txBody>
          <a:bodyPr/>
          <a:lstStyle/>
          <a:p>
            <a:fld id="{A85E95EA-764A-438A-AB2D-615555310C78}" type="slidenum">
              <a:rPr lang="en-GB" smtClean="0"/>
              <a:pPr/>
              <a:t>24</a:t>
            </a:fld>
            <a:endParaRPr lang="en-GB"/>
          </a:p>
        </p:txBody>
      </p:sp>
      <p:pic>
        <p:nvPicPr>
          <p:cNvPr id="5" name="Picture 4">
            <a:extLst>
              <a:ext uri="{FF2B5EF4-FFF2-40B4-BE49-F238E27FC236}">
                <a16:creationId xmlns:a16="http://schemas.microsoft.com/office/drawing/2014/main" xmlns="" id="{4A252A5E-003D-4CE2-9DB9-40DE0C689513}"/>
              </a:ext>
            </a:extLst>
          </p:cNvPr>
          <p:cNvPicPr>
            <a:picLocks noChangeAspect="1"/>
          </p:cNvPicPr>
          <p:nvPr/>
        </p:nvPicPr>
        <p:blipFill>
          <a:blip r:embed="rId2"/>
          <a:stretch>
            <a:fillRect/>
          </a:stretch>
        </p:blipFill>
        <p:spPr>
          <a:xfrm>
            <a:off x="437322" y="1789043"/>
            <a:ext cx="8526515" cy="3925957"/>
          </a:xfrm>
          <a:prstGeom prst="rect">
            <a:avLst/>
          </a:prstGeom>
        </p:spPr>
      </p:pic>
    </p:spTree>
    <p:extLst>
      <p:ext uri="{BB962C8B-B14F-4D97-AF65-F5344CB8AC3E}">
        <p14:creationId xmlns:p14="http://schemas.microsoft.com/office/powerpoint/2010/main" val="3344320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الأرباح </a:t>
            </a:r>
            <a:r>
              <a:rPr lang="en-US" dirty="0">
                <a:solidFill>
                  <a:schemeClr val="tx2"/>
                </a:solidFill>
              </a:rPr>
              <a:t>Earnings</a:t>
            </a:r>
            <a:endParaRPr lang="ar-JO" dirty="0">
              <a:solidFill>
                <a:schemeClr val="tx2"/>
              </a:solidFill>
            </a:endParaRPr>
          </a:p>
        </p:txBody>
      </p:sp>
    </p:spTree>
    <p:extLst>
      <p:ext uri="{BB962C8B-B14F-4D97-AF65-F5344CB8AC3E}">
        <p14:creationId xmlns:p14="http://schemas.microsoft.com/office/powerpoint/2010/main" val="2079351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6F1CEC48-4451-4ED1-8C2F-01A2FA5FC71F}"/>
              </a:ext>
            </a:extLst>
          </p:cNvPr>
          <p:cNvSpPr>
            <a:spLocks noGrp="1"/>
          </p:cNvSpPr>
          <p:nvPr>
            <p:ph type="sldNum" sz="quarter" idx="12"/>
          </p:nvPr>
        </p:nvSpPr>
        <p:spPr/>
        <p:txBody>
          <a:bodyPr/>
          <a:lstStyle/>
          <a:p>
            <a:fld id="{A85E95EA-764A-438A-AB2D-615555310C78}" type="slidenum">
              <a:rPr lang="en-GB" smtClean="0"/>
              <a:pPr/>
              <a:t>26</a:t>
            </a:fld>
            <a:endParaRPr lang="en-GB"/>
          </a:p>
        </p:txBody>
      </p:sp>
      <p:pic>
        <p:nvPicPr>
          <p:cNvPr id="2" name="Picture 1">
            <a:extLst>
              <a:ext uri="{FF2B5EF4-FFF2-40B4-BE49-F238E27FC236}">
                <a16:creationId xmlns:a16="http://schemas.microsoft.com/office/drawing/2014/main" xmlns="" id="{7DCCB842-24B1-46BC-9DEF-D1051B128848}"/>
              </a:ext>
            </a:extLst>
          </p:cNvPr>
          <p:cNvPicPr>
            <a:picLocks noChangeAspect="1"/>
          </p:cNvPicPr>
          <p:nvPr/>
        </p:nvPicPr>
        <p:blipFill>
          <a:blip r:embed="rId2"/>
          <a:stretch>
            <a:fillRect/>
          </a:stretch>
        </p:blipFill>
        <p:spPr>
          <a:xfrm>
            <a:off x="552284" y="1066801"/>
            <a:ext cx="8286916" cy="4405312"/>
          </a:xfrm>
          <a:prstGeom prst="rect">
            <a:avLst/>
          </a:prstGeom>
        </p:spPr>
      </p:pic>
    </p:spTree>
    <p:extLst>
      <p:ext uri="{BB962C8B-B14F-4D97-AF65-F5344CB8AC3E}">
        <p14:creationId xmlns:p14="http://schemas.microsoft.com/office/powerpoint/2010/main" val="1508935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الأرباح </a:t>
            </a:r>
            <a:r>
              <a:rPr lang="en-US" dirty="0"/>
              <a:t>Earnings</a:t>
            </a:r>
            <a:r>
              <a:rPr lang="ar-JO" dirty="0"/>
              <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971550" lvl="1" indent="-514350"/>
            <a:r>
              <a:rPr lang="ar-JO" sz="2800" dirty="0"/>
              <a:t>ربط المدونة ب</a:t>
            </a:r>
            <a:r>
              <a:rPr lang="en-US" sz="2800" dirty="0"/>
              <a:t>AdSense</a:t>
            </a:r>
            <a:r>
              <a:rPr lang="ar-JO" sz="2800" dirty="0"/>
              <a:t> لوضع الإعلانات على صفحتك</a:t>
            </a:r>
          </a:p>
          <a:p>
            <a:pPr marL="971550" lvl="1" indent="-514350"/>
            <a:r>
              <a:rPr lang="ar-JO" sz="2800" dirty="0"/>
              <a:t>بالاستمرار في النشر سوف تبدأ في ربح الأموال عن طريق عدد مرات ظهور الإعلان وعدد النقرات على الاعلان.</a:t>
            </a:r>
            <a:endParaRPr lang="ar-JO" sz="2800" b="1"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27</a:t>
            </a:fld>
            <a:endParaRPr lang="en-GB"/>
          </a:p>
        </p:txBody>
      </p:sp>
    </p:spTree>
    <p:extLst>
      <p:ext uri="{BB962C8B-B14F-4D97-AF65-F5344CB8AC3E}">
        <p14:creationId xmlns:p14="http://schemas.microsoft.com/office/powerpoint/2010/main" val="1955809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الاعدادات </a:t>
            </a:r>
            <a:r>
              <a:rPr lang="en-US" dirty="0">
                <a:solidFill>
                  <a:schemeClr val="tx2"/>
                </a:solidFill>
              </a:rPr>
              <a:t>Settings</a:t>
            </a:r>
            <a:endParaRPr lang="ar-JO" dirty="0">
              <a:solidFill>
                <a:schemeClr val="tx2"/>
              </a:solidFill>
            </a:endParaRPr>
          </a:p>
        </p:txBody>
      </p:sp>
    </p:spTree>
    <p:extLst>
      <p:ext uri="{BB962C8B-B14F-4D97-AF65-F5344CB8AC3E}">
        <p14:creationId xmlns:p14="http://schemas.microsoft.com/office/powerpoint/2010/main" val="1622799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lstStyle/>
          <a:p>
            <a:r>
              <a:rPr lang="ar-JO" dirty="0"/>
              <a:t>الاعدادات </a:t>
            </a:r>
            <a:r>
              <a:rPr lang="en-US" dirty="0"/>
              <a:t>Settings</a:t>
            </a:r>
            <a:br>
              <a:rPr lang="en-US" dirty="0"/>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التحكم بمؤلفي المدونة </a:t>
            </a:r>
            <a:r>
              <a:rPr lang="en-US" dirty="0"/>
              <a:t>blog authors</a:t>
            </a:r>
          </a:p>
          <a:p>
            <a:pPr marL="342900" indent="-342900">
              <a:buFont typeface="Arial" panose="020B0604020202020204" pitchFamily="34" charset="0"/>
              <a:buChar char="•"/>
            </a:pPr>
            <a:r>
              <a:rPr lang="ar-JO" dirty="0"/>
              <a:t>التحكم بخصوصية قراءة المدونة </a:t>
            </a:r>
            <a:r>
              <a:rPr lang="en-US" dirty="0"/>
              <a:t>Blog Readers</a:t>
            </a:r>
          </a:p>
          <a:p>
            <a:pPr marL="342900" indent="-342900">
              <a:buFont typeface="Arial" panose="020B0604020202020204" pitchFamily="34" charset="0"/>
              <a:buChar char="•"/>
            </a:pPr>
            <a:r>
              <a:rPr lang="ar-JO" dirty="0"/>
              <a:t>الملف الشخصي </a:t>
            </a:r>
            <a:r>
              <a:rPr lang="en-US" dirty="0"/>
              <a:t>User Profile</a:t>
            </a:r>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29</a:t>
            </a:fld>
            <a:endParaRPr lang="en-GB"/>
          </a:p>
        </p:txBody>
      </p:sp>
    </p:spTree>
    <p:extLst>
      <p:ext uri="{BB962C8B-B14F-4D97-AF65-F5344CB8AC3E}">
        <p14:creationId xmlns:p14="http://schemas.microsoft.com/office/powerpoint/2010/main" val="3512106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المدونة </a:t>
            </a:r>
            <a:r>
              <a:rPr lang="en-US" dirty="0">
                <a:solidFill>
                  <a:schemeClr val="tx2"/>
                </a:solidFill>
              </a:rPr>
              <a:t>Blog</a:t>
            </a:r>
          </a:p>
        </p:txBody>
      </p:sp>
    </p:spTree>
    <p:extLst>
      <p:ext uri="{BB962C8B-B14F-4D97-AF65-F5344CB8AC3E}">
        <p14:creationId xmlns:p14="http://schemas.microsoft.com/office/powerpoint/2010/main" val="140264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normAutofit fontScale="90000"/>
          </a:bodyPr>
          <a:lstStyle/>
          <a:p>
            <a:r>
              <a:rPr lang="ar-JO" dirty="0"/>
              <a:t/>
            </a:r>
            <a:br>
              <a:rPr lang="ar-JO" dirty="0"/>
            </a:br>
            <a:r>
              <a:rPr lang="ar-JO" dirty="0"/>
              <a:t> </a:t>
            </a:r>
            <a:r>
              <a:rPr lang="ar-JO" sz="3200" dirty="0">
                <a:solidFill>
                  <a:srgbClr val="C00000"/>
                </a:solidFill>
              </a:rPr>
              <a:t>التحكم بمؤلفي المدونة </a:t>
            </a:r>
            <a:r>
              <a:rPr lang="en-US" sz="3200" dirty="0">
                <a:solidFill>
                  <a:srgbClr val="C00000"/>
                </a:solidFill>
              </a:rPr>
              <a:t>blog authors </a:t>
            </a:r>
            <a:r>
              <a:rPr lang="ar-JO" sz="3200" dirty="0">
                <a:solidFill>
                  <a:srgbClr val="C00000"/>
                </a:solidFill>
              </a:rPr>
              <a:t/>
            </a:r>
            <a:br>
              <a:rPr lang="ar-JO" sz="3200" dirty="0">
                <a:solidFill>
                  <a:srgbClr val="C00000"/>
                </a:solidFill>
              </a:rPr>
            </a:br>
            <a:endParaRPr lang="ar-JO" sz="3200" dirty="0">
              <a:solidFill>
                <a:srgbClr val="C00000"/>
              </a:solidFill>
            </a:endParaRPr>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يمكنك ادارة مؤلفي المدونة من خلال الاعدادات</a:t>
            </a:r>
            <a:r>
              <a:rPr lang="en-US" dirty="0"/>
              <a:t>settings </a:t>
            </a:r>
            <a:r>
              <a:rPr lang="ar-JO" dirty="0"/>
              <a:t> </a:t>
            </a:r>
          </a:p>
          <a:p>
            <a:pPr marL="342900" indent="-342900">
              <a:buFont typeface="Arial" panose="020B0604020202020204" pitchFamily="34" charset="0"/>
              <a:buChar char="•"/>
            </a:pPr>
            <a:r>
              <a:rPr lang="ar-JO" dirty="0"/>
              <a:t>ثم الذهاب الى تبويب أساسي </a:t>
            </a:r>
            <a:r>
              <a:rPr lang="en-US" dirty="0"/>
              <a:t>Basic </a:t>
            </a:r>
            <a:r>
              <a:rPr lang="ar-JO" dirty="0"/>
              <a:t> </a:t>
            </a:r>
          </a:p>
          <a:p>
            <a:pPr marL="342900" indent="-342900">
              <a:buFont typeface="Arial" panose="020B0604020202020204" pitchFamily="34" charset="0"/>
              <a:buChar char="•"/>
            </a:pPr>
            <a:r>
              <a:rPr lang="ar-JO" dirty="0"/>
              <a:t>في مجموعة الأذونات </a:t>
            </a:r>
            <a:r>
              <a:rPr lang="en-US" dirty="0"/>
              <a:t>Permissions </a:t>
            </a:r>
            <a:r>
              <a:rPr lang="ar-JO" dirty="0"/>
              <a:t> قم باضافة مؤلف جديد، ازالة أحد المؤلفين، أو تغيير صلاحيات مؤلف معين</a:t>
            </a:r>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30</a:t>
            </a:fld>
            <a:endParaRPr lang="en-GB"/>
          </a:p>
        </p:txBody>
      </p:sp>
      <p:pic>
        <p:nvPicPr>
          <p:cNvPr id="5" name="Picture 4">
            <a:extLst>
              <a:ext uri="{FF2B5EF4-FFF2-40B4-BE49-F238E27FC236}">
                <a16:creationId xmlns:a16="http://schemas.microsoft.com/office/drawing/2014/main" xmlns="" id="{7AC5EE40-DB9F-41EB-BE8D-90860538589D}"/>
              </a:ext>
            </a:extLst>
          </p:cNvPr>
          <p:cNvPicPr>
            <a:picLocks noChangeAspect="1"/>
          </p:cNvPicPr>
          <p:nvPr/>
        </p:nvPicPr>
        <p:blipFill>
          <a:blip r:embed="rId2"/>
          <a:stretch>
            <a:fillRect/>
          </a:stretch>
        </p:blipFill>
        <p:spPr>
          <a:xfrm>
            <a:off x="1209675" y="3448856"/>
            <a:ext cx="6029325" cy="2951944"/>
          </a:xfrm>
          <a:prstGeom prst="rect">
            <a:avLst/>
          </a:prstGeom>
        </p:spPr>
      </p:pic>
    </p:spTree>
    <p:extLst>
      <p:ext uri="{BB962C8B-B14F-4D97-AF65-F5344CB8AC3E}">
        <p14:creationId xmlns:p14="http://schemas.microsoft.com/office/powerpoint/2010/main" val="14399774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normAutofit fontScale="90000"/>
          </a:bodyPr>
          <a:lstStyle/>
          <a:p>
            <a:r>
              <a:rPr lang="ar-JO" dirty="0"/>
              <a:t>التحكم بخصوصية قراءة المدونة </a:t>
            </a:r>
            <a:r>
              <a:rPr lang="en-US" dirty="0"/>
              <a:t>Blog Readers</a:t>
            </a:r>
            <a:br>
              <a:rPr lang="en-US" dirty="0"/>
            </a:br>
            <a:r>
              <a:rPr lang="ar-JO" dirty="0"/>
              <a:t> </a:t>
            </a:r>
            <a:endParaRPr lang="ar-JO" sz="3200" dirty="0">
              <a:solidFill>
                <a:srgbClr val="C00000"/>
              </a:solidFill>
            </a:endParaRPr>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يمكنك تحديد من يستطيع قراءة المدونة من خلال الاعدادات</a:t>
            </a:r>
            <a:r>
              <a:rPr lang="en-US" dirty="0"/>
              <a:t>settings </a:t>
            </a:r>
          </a:p>
          <a:p>
            <a:pPr marL="342900" indent="-342900">
              <a:buFont typeface="Arial" panose="020B0604020202020204" pitchFamily="34" charset="0"/>
              <a:buChar char="•"/>
            </a:pPr>
            <a:r>
              <a:rPr lang="ar-JO" dirty="0"/>
              <a:t>ثم الذهاب الى تبويب أساسي </a:t>
            </a:r>
            <a:r>
              <a:rPr lang="en-US" dirty="0"/>
              <a:t>Basic </a:t>
            </a:r>
          </a:p>
          <a:p>
            <a:pPr marL="342900" indent="-342900">
              <a:buFont typeface="Arial" panose="020B0604020202020204" pitchFamily="34" charset="0"/>
              <a:buChar char="•"/>
            </a:pPr>
            <a:r>
              <a:rPr lang="ar-JO" dirty="0"/>
              <a:t>في مجموعة الأذونات</a:t>
            </a:r>
            <a:r>
              <a:rPr lang="en-US" dirty="0"/>
              <a:t>Permissions </a:t>
            </a:r>
            <a:r>
              <a:rPr lang="ar-JO" dirty="0"/>
              <a:t> قم بتغيير قراء المدونة الإلكترونية </a:t>
            </a:r>
            <a:r>
              <a:rPr lang="en-US" dirty="0"/>
              <a:t>Blog Readers </a:t>
            </a:r>
            <a:r>
              <a:rPr lang="ar-JO" dirty="0"/>
              <a:t>الى: </a:t>
            </a:r>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31</a:t>
            </a:fld>
            <a:endParaRPr lang="en-GB"/>
          </a:p>
        </p:txBody>
      </p:sp>
      <p:pic>
        <p:nvPicPr>
          <p:cNvPr id="6" name="Picture 2">
            <a:extLst>
              <a:ext uri="{FF2B5EF4-FFF2-40B4-BE49-F238E27FC236}">
                <a16:creationId xmlns:a16="http://schemas.microsoft.com/office/drawing/2014/main" xmlns="" id="{EE56A0FE-195B-4762-92D3-ED17509AFF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3623159"/>
            <a:ext cx="7381875" cy="278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46988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normAutofit fontScale="90000"/>
          </a:bodyPr>
          <a:lstStyle/>
          <a:p>
            <a:r>
              <a:rPr lang="ar-JO" dirty="0"/>
              <a:t>التحكم بخصوصية قراءة المدونة </a:t>
            </a:r>
            <a:r>
              <a:rPr lang="en-US" dirty="0"/>
              <a:t>blog Readers</a:t>
            </a:r>
            <a:r>
              <a:rPr lang="ar-JO" dirty="0"/>
              <a:t> </a:t>
            </a:r>
            <a:br>
              <a:rPr lang="ar-JO" dirty="0"/>
            </a:br>
            <a:endParaRPr lang="ar-JO" sz="3200" dirty="0">
              <a:solidFill>
                <a:srgbClr val="C00000"/>
              </a:solidFill>
            </a:endParaRPr>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خيارات التحكم بخصوصية قراءة المدونة الإلكترونية:</a:t>
            </a:r>
          </a:p>
          <a:p>
            <a:pPr marL="800100" lvl="1" indent="-342900"/>
            <a:r>
              <a:rPr lang="ar-JO" dirty="0"/>
              <a:t>عام</a:t>
            </a:r>
            <a:r>
              <a:rPr lang="en-US" dirty="0"/>
              <a:t>Public </a:t>
            </a:r>
            <a:r>
              <a:rPr lang="ar-JO" dirty="0"/>
              <a:t>: اي يستطيع كل القراء مشاهدة المدونة. </a:t>
            </a:r>
          </a:p>
          <a:p>
            <a:pPr marL="800100" lvl="1" indent="-342900"/>
            <a:r>
              <a:rPr lang="ar-JO" dirty="0"/>
              <a:t>خاص - مؤلفو المدونة فقط</a:t>
            </a:r>
            <a:r>
              <a:rPr lang="en-US" dirty="0"/>
              <a:t>Private - Only blog authors </a:t>
            </a:r>
            <a:r>
              <a:rPr lang="ar-JO" dirty="0"/>
              <a:t>: لا يمكن قراءتها إلا من قِبل مؤلفيها ولن يتمكن الزائرون الآخرون لهذه المدونة من قراءة أي مشاركات فيها.</a:t>
            </a:r>
          </a:p>
          <a:p>
            <a:pPr marL="800100" lvl="1" indent="-342900"/>
            <a:r>
              <a:rPr lang="ar-JO" dirty="0"/>
              <a:t>خاص - هؤلاء القراء فقط </a:t>
            </a:r>
            <a:r>
              <a:rPr lang="en-US" dirty="0"/>
              <a:t>Private - Only these readers</a:t>
            </a:r>
            <a:r>
              <a:rPr lang="ar-JO" dirty="0"/>
              <a:t>: يتم تحديد قراء معينين هم فقط من يستطيعون قراءة المنشورات داخل المدونة ولكن يجب عليهم اولا تسجيل الدخول قبل قراءة المدونة باستخدام حساباتهم على جوجل.</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ar-JO"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32</a:t>
            </a:fld>
            <a:endParaRPr lang="en-GB"/>
          </a:p>
        </p:txBody>
      </p:sp>
    </p:spTree>
    <p:extLst>
      <p:ext uri="{BB962C8B-B14F-4D97-AF65-F5344CB8AC3E}">
        <p14:creationId xmlns:p14="http://schemas.microsoft.com/office/powerpoint/2010/main" val="3915782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الملف الشخصي </a:t>
            </a:r>
            <a:r>
              <a:rPr lang="en-US" dirty="0"/>
              <a:t> User Profile</a:t>
            </a:r>
            <a:r>
              <a:rPr lang="ar-JO" dirty="0"/>
              <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457200" indent="-457200">
              <a:buClr>
                <a:schemeClr val="tx2"/>
              </a:buClr>
              <a:buFont typeface="Arial" panose="020B0604020202020204" pitchFamily="34" charset="0"/>
              <a:buChar char="•"/>
            </a:pPr>
            <a:r>
              <a:rPr lang="ar-JO" b="0" dirty="0"/>
              <a:t>مكونات الملف الشخصي </a:t>
            </a:r>
            <a:r>
              <a:rPr lang="en-US" b="0" dirty="0"/>
              <a:t>Profile</a:t>
            </a:r>
            <a:r>
              <a:rPr lang="ar-JO" b="0" dirty="0"/>
              <a:t>:</a:t>
            </a:r>
          </a:p>
          <a:p>
            <a:pPr marL="914400" lvl="1" indent="-457200"/>
            <a:r>
              <a:rPr lang="ar-JO" dirty="0"/>
              <a:t>الخصوصية </a:t>
            </a:r>
            <a:r>
              <a:rPr lang="en-US" b="0" dirty="0"/>
              <a:t>Privacy</a:t>
            </a:r>
            <a:r>
              <a:rPr lang="ar-JO" b="0" dirty="0"/>
              <a:t>.</a:t>
            </a:r>
          </a:p>
          <a:p>
            <a:pPr marL="914400" lvl="1" indent="-457200"/>
            <a:r>
              <a:rPr lang="ar-JO" dirty="0"/>
              <a:t>الهوية </a:t>
            </a:r>
            <a:r>
              <a:rPr lang="en-US" b="0" dirty="0"/>
              <a:t>Identity</a:t>
            </a:r>
            <a:r>
              <a:rPr lang="ar-JO" b="0" dirty="0"/>
              <a:t>.</a:t>
            </a:r>
          </a:p>
          <a:p>
            <a:pPr marL="914400" lvl="1" indent="-457200"/>
            <a:r>
              <a:rPr lang="ar-JO" dirty="0"/>
              <a:t>صورة الملف الشخصي </a:t>
            </a:r>
            <a:r>
              <a:rPr lang="en-US" b="0" dirty="0"/>
              <a:t>Profile Photo</a:t>
            </a:r>
            <a:r>
              <a:rPr lang="ar-JO" b="0" dirty="0"/>
              <a:t>.</a:t>
            </a:r>
            <a:endParaRPr lang="en-US" b="0" dirty="0"/>
          </a:p>
          <a:p>
            <a:pPr marL="914400" lvl="1" indent="-457200"/>
            <a:r>
              <a:rPr lang="ar-JO" dirty="0"/>
              <a:t>مقطع صوتي </a:t>
            </a:r>
            <a:r>
              <a:rPr lang="en-US" dirty="0"/>
              <a:t>Audio Clip</a:t>
            </a:r>
            <a:r>
              <a:rPr lang="ar-JO" dirty="0"/>
              <a:t>.</a:t>
            </a:r>
          </a:p>
          <a:p>
            <a:pPr marL="914400" lvl="1" indent="-457200"/>
            <a:r>
              <a:rPr lang="ar-JO" dirty="0"/>
              <a:t>عام </a:t>
            </a:r>
            <a:r>
              <a:rPr lang="en-US" dirty="0"/>
              <a:t>General</a:t>
            </a:r>
          </a:p>
          <a:p>
            <a:pPr marL="914400" lvl="1" indent="-457200"/>
            <a:r>
              <a:rPr lang="ar-JO" dirty="0"/>
              <a:t>الموقع </a:t>
            </a:r>
            <a:r>
              <a:rPr lang="en-US" dirty="0"/>
              <a:t>Location</a:t>
            </a:r>
          </a:p>
          <a:p>
            <a:pPr marL="914400" lvl="1" indent="-457200"/>
            <a:r>
              <a:rPr lang="ar-JO" dirty="0"/>
              <a:t>العمل </a:t>
            </a:r>
            <a:r>
              <a:rPr lang="en-US" dirty="0"/>
              <a:t>Work</a:t>
            </a:r>
          </a:p>
          <a:p>
            <a:pPr marL="914400" lvl="1" indent="-457200"/>
            <a:r>
              <a:rPr lang="ar-JO" b="0" dirty="0"/>
              <a:t>معلومات إضافية </a:t>
            </a:r>
            <a:r>
              <a:rPr lang="en-US" b="0" dirty="0"/>
              <a:t>Additional Information </a:t>
            </a:r>
          </a:p>
          <a:p>
            <a:pPr marL="914400" lvl="1" indent="-457200"/>
            <a:endParaRPr lang="ar-JO" b="0" dirty="0"/>
          </a:p>
          <a:p>
            <a:pPr marL="914400" lvl="1" indent="-457200"/>
            <a:endParaRPr lang="en-US" b="0" dirty="0"/>
          </a:p>
          <a:p>
            <a:pPr marL="914400" lvl="1" indent="-457200">
              <a:buFont typeface="+mj-lt"/>
              <a:buAutoNum type="arabicPeriod" startAt="3"/>
            </a:pPr>
            <a:endParaRPr lang="ar-JO" b="0" dirty="0"/>
          </a:p>
          <a:p>
            <a:pPr marL="342900" indent="-342900">
              <a:buClr>
                <a:schemeClr val="tx2"/>
              </a:buClr>
              <a:buFont typeface="Arial" panose="020B0604020202020204" pitchFamily="34" charset="0"/>
              <a:buChar char="•"/>
            </a:pPr>
            <a:endParaRPr lang="ar-JO" b="0" dirty="0"/>
          </a:p>
          <a:p>
            <a:pPr marL="342900" indent="-342900">
              <a:buClr>
                <a:schemeClr val="tx2"/>
              </a:buClr>
              <a:buFont typeface="Arial" panose="020B0604020202020204" pitchFamily="34" charset="0"/>
              <a:buChar char="•"/>
            </a:pPr>
            <a:endParaRPr lang="en-US"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33</a:t>
            </a:fld>
            <a:endParaRPr lang="en-GB"/>
          </a:p>
        </p:txBody>
      </p:sp>
    </p:spTree>
    <p:extLst>
      <p:ext uri="{BB962C8B-B14F-4D97-AF65-F5344CB8AC3E}">
        <p14:creationId xmlns:p14="http://schemas.microsoft.com/office/powerpoint/2010/main" val="15596950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قائمة</a:t>
            </a:r>
            <a:r>
              <a:rPr lang="en-US" dirty="0">
                <a:solidFill>
                  <a:schemeClr val="tx2"/>
                </a:solidFill>
              </a:rPr>
              <a:t> </a:t>
            </a:r>
            <a:r>
              <a:rPr lang="ar-JO" dirty="0">
                <a:solidFill>
                  <a:schemeClr val="tx2"/>
                </a:solidFill>
              </a:rPr>
              <a:t>القراءة</a:t>
            </a:r>
            <a:r>
              <a:rPr lang="en-US" dirty="0">
                <a:solidFill>
                  <a:schemeClr val="tx2"/>
                </a:solidFill>
              </a:rPr>
              <a:t/>
            </a:r>
            <a:br>
              <a:rPr lang="en-US" dirty="0">
                <a:solidFill>
                  <a:schemeClr val="tx2"/>
                </a:solidFill>
              </a:rPr>
            </a:br>
            <a:r>
              <a:rPr lang="en-US" dirty="0">
                <a:solidFill>
                  <a:schemeClr val="tx2"/>
                </a:solidFill>
              </a:rPr>
              <a:t>Reading List</a:t>
            </a:r>
            <a:br>
              <a:rPr lang="en-US" dirty="0">
                <a:solidFill>
                  <a:schemeClr val="tx2"/>
                </a:solidFill>
              </a:rPr>
            </a:br>
            <a:endParaRPr lang="ar-JO" dirty="0">
              <a:solidFill>
                <a:schemeClr val="tx2"/>
              </a:solidFill>
            </a:endParaRPr>
          </a:p>
        </p:txBody>
      </p:sp>
    </p:spTree>
    <p:extLst>
      <p:ext uri="{BB962C8B-B14F-4D97-AF65-F5344CB8AC3E}">
        <p14:creationId xmlns:p14="http://schemas.microsoft.com/office/powerpoint/2010/main" val="4237826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قائمة</a:t>
            </a:r>
            <a:r>
              <a:rPr lang="en-US" dirty="0"/>
              <a:t> </a:t>
            </a:r>
            <a:r>
              <a:rPr lang="ar-JO" dirty="0"/>
              <a:t>القراءة </a:t>
            </a:r>
            <a:r>
              <a:rPr lang="en-US" dirty="0"/>
              <a:t>Reading List</a:t>
            </a:r>
            <a:r>
              <a:rPr lang="ar-JO" dirty="0"/>
              <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0" lvl="1"/>
            <a:r>
              <a:rPr lang="ar-JO" dirty="0"/>
              <a:t>ادارة قائمة القراءة </a:t>
            </a:r>
            <a:r>
              <a:rPr lang="en-US" dirty="0"/>
              <a:t>Manage Reading List</a:t>
            </a:r>
          </a:p>
          <a:p>
            <a:pPr marL="0" lvl="1"/>
            <a:r>
              <a:rPr lang="en-US" dirty="0"/>
              <a:t>Add Blogs URL</a:t>
            </a:r>
          </a:p>
          <a:p>
            <a:pPr marL="0" lvl="1"/>
            <a:r>
              <a:rPr lang="ar-JO" dirty="0"/>
              <a:t>قائمة المدونات التي قمت بمتابعتها </a:t>
            </a:r>
            <a:r>
              <a:rPr lang="en-US" dirty="0"/>
              <a:t>Followed Blogs</a:t>
            </a:r>
          </a:p>
          <a:p>
            <a:endParaRPr lang="en-US" dirty="0"/>
          </a:p>
          <a:p>
            <a:pPr marL="342900" indent="-342900">
              <a:buClr>
                <a:schemeClr val="tx2"/>
              </a:buClr>
              <a:buFont typeface="Arial" panose="020B0604020202020204" pitchFamily="34" charset="0"/>
              <a:buChar char="•"/>
            </a:pPr>
            <a:endParaRPr lang="ar-JO" b="0" dirty="0"/>
          </a:p>
          <a:p>
            <a:pPr marL="342900" indent="-342900">
              <a:buClr>
                <a:schemeClr val="tx2"/>
              </a:buClr>
              <a:buFont typeface="Arial" panose="020B0604020202020204" pitchFamily="34" charset="0"/>
              <a:buChar char="•"/>
            </a:pPr>
            <a:endParaRPr lang="en-US" b="0" dirty="0"/>
          </a:p>
        </p:txBody>
      </p:sp>
      <p:sp>
        <p:nvSpPr>
          <p:cNvPr id="4" name="Slide Number Placeholder 3"/>
          <p:cNvSpPr>
            <a:spLocks noGrp="1"/>
          </p:cNvSpPr>
          <p:nvPr>
            <p:ph type="sldNum" sz="quarter" idx="12"/>
          </p:nvPr>
        </p:nvSpPr>
        <p:spPr/>
        <p:txBody>
          <a:bodyPr/>
          <a:lstStyle/>
          <a:p>
            <a:fld id="{A85E95EA-764A-438A-AB2D-615555310C78}" type="slidenum">
              <a:rPr lang="en-GB" smtClean="0"/>
              <a:pPr/>
              <a:t>35</a:t>
            </a:fld>
            <a:endParaRPr lang="en-GB"/>
          </a:p>
        </p:txBody>
      </p:sp>
    </p:spTree>
    <p:extLst>
      <p:ext uri="{BB962C8B-B14F-4D97-AF65-F5344CB8AC3E}">
        <p14:creationId xmlns:p14="http://schemas.microsoft.com/office/powerpoint/2010/main" val="2154599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متابعة المدونات </a:t>
            </a:r>
            <a:r>
              <a:rPr lang="en-US" dirty="0"/>
              <a:t>Blogs to Follow</a:t>
            </a:r>
            <a:r>
              <a:rPr lang="ar-JO" dirty="0"/>
              <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0" lvl="1"/>
            <a:r>
              <a:rPr lang="ar-JO" dirty="0"/>
              <a:t>لمتابعة مدونة، عليك أولًا أن تقوم بنقر </a:t>
            </a:r>
            <a:r>
              <a:rPr lang="en-US" dirty="0"/>
              <a:t>Manage Reading List</a:t>
            </a:r>
          </a:p>
          <a:p>
            <a:pPr marL="0" lvl="1"/>
            <a:r>
              <a:rPr lang="ar-JO" dirty="0"/>
              <a:t>لتظهر الشاشة التالية الخاصة بإدارة المدونات التي تتابعها.</a:t>
            </a:r>
          </a:p>
        </p:txBody>
      </p:sp>
      <p:sp>
        <p:nvSpPr>
          <p:cNvPr id="4" name="Slide Number Placeholder 3"/>
          <p:cNvSpPr>
            <a:spLocks noGrp="1"/>
          </p:cNvSpPr>
          <p:nvPr>
            <p:ph type="sldNum" sz="quarter" idx="12"/>
          </p:nvPr>
        </p:nvSpPr>
        <p:spPr/>
        <p:txBody>
          <a:bodyPr/>
          <a:lstStyle/>
          <a:p>
            <a:fld id="{A85E95EA-764A-438A-AB2D-615555310C78}" type="slidenum">
              <a:rPr lang="en-GB" smtClean="0"/>
              <a:pPr/>
              <a:t>36</a:t>
            </a:fld>
            <a:endParaRPr lang="en-GB"/>
          </a:p>
        </p:txBody>
      </p:sp>
      <p:pic>
        <p:nvPicPr>
          <p:cNvPr id="5" name="Picture 3">
            <a:extLst>
              <a:ext uri="{FF2B5EF4-FFF2-40B4-BE49-F238E27FC236}">
                <a16:creationId xmlns:a16="http://schemas.microsoft.com/office/drawing/2014/main" xmlns="" id="{13B935F4-25DD-420B-BB3E-D8DABDF579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895600"/>
            <a:ext cx="8443913" cy="2667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2">
            <a:extLst>
              <a:ext uri="{FF2B5EF4-FFF2-40B4-BE49-F238E27FC236}">
                <a16:creationId xmlns:a16="http://schemas.microsoft.com/office/drawing/2014/main" xmlns="" id="{35F06764-FF8A-4C90-8C06-3966D9F3E9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704975"/>
            <a:ext cx="809625" cy="42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227504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متابعة المدونات </a:t>
            </a:r>
            <a:r>
              <a:rPr lang="en-US" dirty="0"/>
              <a:t>Blogs to Follow</a:t>
            </a:r>
            <a:r>
              <a:rPr lang="ar-JO" dirty="0"/>
              <a:t/>
            </a:r>
            <a:br>
              <a:rPr lang="ar-JO" dirty="0"/>
            </a:br>
            <a:endParaRPr lang="en-US" dirty="0"/>
          </a:p>
        </p:txBody>
      </p:sp>
      <p:sp>
        <p:nvSpPr>
          <p:cNvPr id="3" name="Content Placeholder 2"/>
          <p:cNvSpPr>
            <a:spLocks noGrp="1"/>
          </p:cNvSpPr>
          <p:nvPr>
            <p:ph idx="1"/>
          </p:nvPr>
        </p:nvSpPr>
        <p:spPr>
          <a:xfrm>
            <a:off x="685800" y="1752600"/>
            <a:ext cx="7391400" cy="4373563"/>
          </a:xfrm>
        </p:spPr>
        <p:txBody>
          <a:bodyPr>
            <a:normAutofit/>
          </a:bodyPr>
          <a:lstStyle/>
          <a:p>
            <a:pPr marL="0" lvl="1"/>
            <a:r>
              <a:rPr lang="ar-JO" dirty="0"/>
              <a:t>يستخدم الامر اضافة</a:t>
            </a:r>
            <a:r>
              <a:rPr lang="en-US" dirty="0"/>
              <a:t>Add </a:t>
            </a:r>
            <a:r>
              <a:rPr lang="ar-JO" dirty="0"/>
              <a:t>         في الشاشة السابقة لإضافة مدونات لمتابعتها وقراءتها. </a:t>
            </a:r>
          </a:p>
          <a:p>
            <a:pPr marL="685800" lvl="2"/>
            <a:r>
              <a:rPr lang="ar-JO" dirty="0"/>
              <a:t>الخطوة الأولى: تتم الاضافة عن طريق كتابة عنوان</a:t>
            </a:r>
            <a:r>
              <a:rPr lang="en-US" dirty="0"/>
              <a:t>URL </a:t>
            </a:r>
            <a:r>
              <a:rPr lang="ar-JO" dirty="0"/>
              <a:t> لهذه المدونة.</a:t>
            </a:r>
          </a:p>
          <a:p>
            <a:pPr marL="685800" lvl="2"/>
            <a:endParaRPr lang="ar-JO" dirty="0"/>
          </a:p>
          <a:p>
            <a:pPr marL="685800" lvl="2"/>
            <a:endParaRPr lang="ar-JO" dirty="0"/>
          </a:p>
          <a:p>
            <a:pPr marL="685800" lvl="2"/>
            <a:endParaRPr lang="ar-JO" dirty="0"/>
          </a:p>
          <a:p>
            <a:pPr marL="685800" lvl="2"/>
            <a:endParaRPr lang="ar-JO" dirty="0"/>
          </a:p>
          <a:p>
            <a:pPr marL="685800" lvl="2"/>
            <a:endParaRPr lang="ar-JO" dirty="0"/>
          </a:p>
          <a:p>
            <a:pPr marL="685800" lvl="2"/>
            <a:endParaRPr lang="ar-JO" dirty="0"/>
          </a:p>
          <a:p>
            <a:pPr marL="685800" lvl="2"/>
            <a:r>
              <a:rPr lang="ar-JO" dirty="0"/>
              <a:t>حدد إما أن تتابعها علنًا </a:t>
            </a:r>
            <a:r>
              <a:rPr lang="en-US" dirty="0"/>
              <a:t>Follow Publicity</a:t>
            </a:r>
            <a:r>
              <a:rPr lang="ar-JO" dirty="0"/>
              <a:t> أو يكون الأمر مجهولاً </a:t>
            </a:r>
            <a:r>
              <a:rPr lang="en-US" dirty="0"/>
              <a:t>Follow anonymously</a:t>
            </a:r>
            <a:r>
              <a:rPr lang="ar-JO" dirty="0"/>
              <a:t>.</a:t>
            </a:r>
          </a:p>
          <a:p>
            <a:pPr marL="685800" lvl="2">
              <a:spcAft>
                <a:spcPts val="600"/>
              </a:spcAft>
            </a:pPr>
            <a:r>
              <a:rPr lang="ar-JO" dirty="0"/>
              <a:t>بعد ضغط على             يتم عرض شاشة قائمة القراءة بجميع المدونات التي تمت متابعتها. </a:t>
            </a:r>
          </a:p>
          <a:p>
            <a:pPr marL="685800" lvl="2">
              <a:spcAft>
                <a:spcPts val="600"/>
              </a:spcAft>
            </a:pPr>
            <a:r>
              <a:rPr lang="ar-JO" dirty="0"/>
              <a:t>ومن هذه الشاشة ممكن تغيير طريقة متابعتك للمدونات، أو حذف المتابعة.        </a:t>
            </a:r>
          </a:p>
        </p:txBody>
      </p:sp>
      <p:sp>
        <p:nvSpPr>
          <p:cNvPr id="4" name="Slide Number Placeholder 3"/>
          <p:cNvSpPr>
            <a:spLocks noGrp="1"/>
          </p:cNvSpPr>
          <p:nvPr>
            <p:ph type="sldNum" sz="quarter" idx="12"/>
          </p:nvPr>
        </p:nvSpPr>
        <p:spPr/>
        <p:txBody>
          <a:bodyPr/>
          <a:lstStyle/>
          <a:p>
            <a:fld id="{A85E95EA-764A-438A-AB2D-615555310C78}" type="slidenum">
              <a:rPr lang="en-GB" smtClean="0"/>
              <a:pPr/>
              <a:t>37</a:t>
            </a:fld>
            <a:endParaRPr lang="en-GB"/>
          </a:p>
        </p:txBody>
      </p:sp>
      <p:pic>
        <p:nvPicPr>
          <p:cNvPr id="7" name="Picture 2">
            <a:extLst>
              <a:ext uri="{FF2B5EF4-FFF2-40B4-BE49-F238E27FC236}">
                <a16:creationId xmlns:a16="http://schemas.microsoft.com/office/drawing/2014/main" xmlns="" id="{125428D8-8BCA-46BD-A9EC-13B500D97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752600"/>
            <a:ext cx="504825"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a:extLst>
              <a:ext uri="{FF2B5EF4-FFF2-40B4-BE49-F238E27FC236}">
                <a16:creationId xmlns:a16="http://schemas.microsoft.com/office/drawing/2014/main" xmlns="" id="{BD955C31-994A-4F7C-9014-3E0E3DDE64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2438400"/>
            <a:ext cx="5695950"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a:extLst>
              <a:ext uri="{FF2B5EF4-FFF2-40B4-BE49-F238E27FC236}">
                <a16:creationId xmlns:a16="http://schemas.microsoft.com/office/drawing/2014/main" xmlns="" id="{25AF9D20-701B-4A99-90F0-9C419BFB7D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4948237"/>
            <a:ext cx="695325"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0707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lstStyle/>
          <a:p>
            <a:r>
              <a:rPr lang="ar-JO" dirty="0"/>
              <a:t>المدونة </a:t>
            </a:r>
            <a:r>
              <a:rPr lang="en-US" dirty="0"/>
              <a:t>Blog</a:t>
            </a:r>
            <a:br>
              <a:rPr lang="en-US" dirty="0"/>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إنشاء مدونة</a:t>
            </a:r>
          </a:p>
          <a:p>
            <a:pPr marL="342900" indent="-342900">
              <a:buFont typeface="Arial" panose="020B0604020202020204" pitchFamily="34" charset="0"/>
              <a:buChar char="•"/>
            </a:pPr>
            <a:r>
              <a:rPr lang="ar-JO" dirty="0"/>
              <a:t>تعديل مدونة</a:t>
            </a:r>
          </a:p>
          <a:p>
            <a:pPr marL="342900" indent="-342900">
              <a:buFont typeface="Arial" panose="020B0604020202020204" pitchFamily="34" charset="0"/>
              <a:buChar char="•"/>
            </a:pPr>
            <a:r>
              <a:rPr lang="ar-JO" dirty="0"/>
              <a:t>عرض المدونة</a:t>
            </a:r>
          </a:p>
          <a:p>
            <a:pPr marL="342900" indent="-342900">
              <a:buFont typeface="Arial" panose="020B0604020202020204" pitchFamily="34" charset="0"/>
              <a:buChar char="•"/>
            </a:pPr>
            <a:endParaRPr lang="ar-JO"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4</a:t>
            </a:fld>
            <a:endParaRPr lang="en-GB"/>
          </a:p>
        </p:txBody>
      </p:sp>
    </p:spTree>
    <p:extLst>
      <p:ext uri="{BB962C8B-B14F-4D97-AF65-F5344CB8AC3E}">
        <p14:creationId xmlns:p14="http://schemas.microsoft.com/office/powerpoint/2010/main" val="2128013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lstStyle/>
          <a:p>
            <a:r>
              <a:rPr lang="ar-JO" dirty="0"/>
              <a:t>إنشاء مدونة</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lstStyle/>
          <a:p>
            <a:pPr marL="342900" indent="-342900">
              <a:buFont typeface="Arial" panose="020B0604020202020204" pitchFamily="34" charset="0"/>
              <a:buChar char="•"/>
            </a:pPr>
            <a:r>
              <a:rPr lang="ar-JO" dirty="0"/>
              <a:t>صفحة الترحيب </a:t>
            </a:r>
            <a:r>
              <a:rPr lang="en-US" dirty="0"/>
              <a:t>Welcome page</a:t>
            </a:r>
          </a:p>
          <a:p>
            <a:pPr marL="800100" lvl="1" indent="-342900"/>
            <a:r>
              <a:rPr lang="ar-JO" dirty="0"/>
              <a:t>بعد إنشاء الحساب</a:t>
            </a:r>
          </a:p>
          <a:p>
            <a:pPr marL="800100" lvl="1" indent="-342900"/>
            <a:r>
              <a:rPr lang="ar-JO" dirty="0"/>
              <a:t>يمكنك انشاء مدونة من خلال قائمة مدونة جديدة </a:t>
            </a:r>
            <a:r>
              <a:rPr lang="en-US" dirty="0"/>
              <a:t>New Blog، </a:t>
            </a:r>
            <a:r>
              <a:rPr lang="ar-JO" dirty="0"/>
              <a:t>أو </a:t>
            </a:r>
            <a:r>
              <a:rPr lang="en-US" dirty="0"/>
              <a:t>“</a:t>
            </a:r>
            <a:r>
              <a:rPr lang="ar-JO" dirty="0"/>
              <a:t>زر</a:t>
            </a:r>
            <a:r>
              <a:rPr lang="en-US"/>
              <a:t>”</a:t>
            </a:r>
            <a:r>
              <a:rPr lang="ar-JO"/>
              <a:t> </a:t>
            </a:r>
            <a:r>
              <a:rPr lang="ar-JO" dirty="0"/>
              <a:t>إنشاء مدونة جديدة</a:t>
            </a:r>
            <a:r>
              <a:rPr lang="en-US" dirty="0"/>
              <a:t>Create New Blog</a:t>
            </a:r>
          </a:p>
          <a:p>
            <a:pPr marL="342900" indent="-342900">
              <a:buFont typeface="Arial" panose="020B0604020202020204" pitchFamily="34" charset="0"/>
              <a:buChar char="•"/>
            </a:pPr>
            <a:r>
              <a:rPr lang="en-US" dirty="0"/>
              <a:t> </a:t>
            </a:r>
            <a:r>
              <a:rPr lang="ar-JO" dirty="0"/>
              <a:t>المعلومات المطلوبة لإنشاء مدونة </a:t>
            </a:r>
            <a:r>
              <a:rPr lang="en-US" dirty="0"/>
              <a:t>Blog</a:t>
            </a:r>
          </a:p>
          <a:p>
            <a:pPr marL="800100" lvl="1" indent="-342900"/>
            <a:r>
              <a:rPr lang="ar-JO" dirty="0"/>
              <a:t>عنوان المدونة.</a:t>
            </a:r>
          </a:p>
          <a:p>
            <a:pPr marL="800100" lvl="1" indent="-342900"/>
            <a:r>
              <a:rPr lang="ar-JO" dirty="0"/>
              <a:t>رابط المدونة</a:t>
            </a:r>
            <a:r>
              <a:rPr lang="en-US" dirty="0"/>
              <a:t>URL </a:t>
            </a:r>
            <a:r>
              <a:rPr lang="ar-JO" dirty="0"/>
              <a:t> الذي سيستخدمه القراء للدخول للمدونة. سيكون بصيغة: </a:t>
            </a:r>
            <a:r>
              <a:rPr lang="en-US" dirty="0"/>
              <a:t>Name.blogspot.com</a:t>
            </a:r>
          </a:p>
          <a:p>
            <a:pPr marL="800100" lvl="1" indent="-342900"/>
            <a:r>
              <a:rPr lang="ar-JO" dirty="0"/>
              <a:t>القالب </a:t>
            </a:r>
            <a:r>
              <a:rPr lang="en-US" dirty="0"/>
              <a:t>Theme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5</a:t>
            </a:fld>
            <a:endParaRPr lang="en-GB"/>
          </a:p>
        </p:txBody>
      </p:sp>
    </p:spTree>
    <p:extLst>
      <p:ext uri="{BB962C8B-B14F-4D97-AF65-F5344CB8AC3E}">
        <p14:creationId xmlns:p14="http://schemas.microsoft.com/office/powerpoint/2010/main" val="277109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lstStyle/>
          <a:p>
            <a:r>
              <a:rPr lang="ar-JO" dirty="0"/>
              <a:t>تعديل المدونة</a:t>
            </a:r>
            <a:br>
              <a:rPr lang="ar-JO" dirty="0"/>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ar-JO" dirty="0"/>
              <a:t>مكونات صفحة المدونة:</a:t>
            </a:r>
          </a:p>
          <a:p>
            <a:pPr marL="914400" lvl="1" indent="-457200">
              <a:buFont typeface="+mj-lt"/>
              <a:buAutoNum type="arabicPeriod"/>
            </a:pPr>
            <a:r>
              <a:rPr lang="ar-JO" dirty="0"/>
              <a:t>حساب جوجل </a:t>
            </a:r>
            <a:r>
              <a:rPr lang="en-US" dirty="0"/>
              <a:t>Google Account </a:t>
            </a:r>
          </a:p>
          <a:p>
            <a:pPr marL="914400" lvl="1" indent="-457200">
              <a:buFont typeface="+mj-lt"/>
              <a:buAutoNum type="arabicPeriod"/>
            </a:pPr>
            <a:r>
              <a:rPr lang="ar-JO" dirty="0"/>
              <a:t>تطبيقات جوجل </a:t>
            </a:r>
            <a:r>
              <a:rPr lang="en-US" dirty="0"/>
              <a:t>Google Applications</a:t>
            </a:r>
          </a:p>
          <a:p>
            <a:pPr marL="914400" lvl="1" indent="-457200">
              <a:buFont typeface="+mj-lt"/>
              <a:buAutoNum type="arabicPeriod"/>
            </a:pPr>
            <a:r>
              <a:rPr lang="ar-JO" dirty="0"/>
              <a:t>قائمة المدونات </a:t>
            </a:r>
            <a:r>
              <a:rPr lang="en-US" dirty="0"/>
              <a:t> Blogs List  </a:t>
            </a:r>
            <a:r>
              <a:rPr lang="ar-JO" dirty="0"/>
              <a:t>تحتوي على أسماء المدونات للتنقل بينها، بالإضافة إلى خيار </a:t>
            </a:r>
            <a:r>
              <a:rPr lang="en-US" dirty="0"/>
              <a:t>New Blog</a:t>
            </a:r>
          </a:p>
          <a:p>
            <a:pPr marL="914400" lvl="1" indent="-457200">
              <a:buFont typeface="+mj-lt"/>
              <a:buAutoNum type="arabicPeriod"/>
            </a:pPr>
            <a:r>
              <a:rPr lang="ar-JO" dirty="0"/>
              <a:t>القائمة الجانبية وتحتوي:</a:t>
            </a:r>
            <a:endParaRPr lang="en-US" dirty="0"/>
          </a:p>
          <a:p>
            <a:pPr marL="1600200" lvl="2" indent="-457200">
              <a:buFont typeface="+mj-lt"/>
              <a:buAutoNum type="arabicPeriod"/>
            </a:pPr>
            <a:r>
              <a:rPr lang="ar-JO" dirty="0"/>
              <a:t>المشاركات</a:t>
            </a:r>
            <a:r>
              <a:rPr lang="en-US" dirty="0"/>
              <a:t> Posts </a:t>
            </a:r>
            <a:endParaRPr lang="ar-JO" dirty="0"/>
          </a:p>
          <a:p>
            <a:pPr marL="1600200" lvl="2" indent="-457200">
              <a:buFont typeface="+mj-lt"/>
              <a:buAutoNum type="arabicPeriod"/>
            </a:pPr>
            <a:r>
              <a:rPr lang="ar-JO" dirty="0"/>
              <a:t>الاحصاءات</a:t>
            </a:r>
            <a:r>
              <a:rPr lang="en-US" dirty="0"/>
              <a:t> Stats </a:t>
            </a:r>
            <a:endParaRPr lang="ar-JO" dirty="0"/>
          </a:p>
          <a:p>
            <a:pPr marL="1600200" lvl="2" indent="-457200">
              <a:buFont typeface="+mj-lt"/>
              <a:buAutoNum type="arabicPeriod"/>
            </a:pPr>
            <a:r>
              <a:rPr lang="ar-JO" dirty="0"/>
              <a:t>التعليقات</a:t>
            </a:r>
            <a:r>
              <a:rPr lang="en-US" dirty="0"/>
              <a:t> Comments</a:t>
            </a:r>
            <a:endParaRPr lang="ar-JO" dirty="0"/>
          </a:p>
          <a:p>
            <a:pPr marL="1600200" lvl="2" indent="-457200">
              <a:buFont typeface="+mj-lt"/>
              <a:buAutoNum type="arabicPeriod"/>
            </a:pPr>
            <a:r>
              <a:rPr lang="ar-JO" dirty="0"/>
              <a:t>الارباح</a:t>
            </a:r>
            <a:r>
              <a:rPr lang="en-US" dirty="0"/>
              <a:t> Earnings </a:t>
            </a:r>
            <a:endParaRPr lang="ar-JO" dirty="0"/>
          </a:p>
          <a:p>
            <a:pPr marL="1600200" lvl="2" indent="-457200">
              <a:buFont typeface="+mj-lt"/>
              <a:buAutoNum type="arabicPeriod"/>
            </a:pPr>
            <a:r>
              <a:rPr lang="ar-JO" dirty="0"/>
              <a:t>الصفحات</a:t>
            </a:r>
            <a:r>
              <a:rPr lang="en-US" dirty="0"/>
              <a:t> Pages</a:t>
            </a:r>
            <a:endParaRPr lang="ar-JO" dirty="0"/>
          </a:p>
          <a:p>
            <a:pPr marL="1600200" lvl="2" indent="-457200">
              <a:buFont typeface="+mj-lt"/>
              <a:buAutoNum type="arabicPeriod"/>
            </a:pPr>
            <a:r>
              <a:rPr lang="ar-JO" dirty="0"/>
              <a:t>التخطيط</a:t>
            </a:r>
            <a:r>
              <a:rPr lang="en-US" dirty="0"/>
              <a:t> Layout </a:t>
            </a:r>
            <a:endParaRPr lang="ar-JO" dirty="0"/>
          </a:p>
          <a:p>
            <a:pPr marL="1600200" lvl="2" indent="-457200">
              <a:buFont typeface="+mj-lt"/>
              <a:buAutoNum type="arabicPeriod"/>
            </a:pPr>
            <a:r>
              <a:rPr lang="ar-JO" dirty="0"/>
              <a:t>القالب </a:t>
            </a:r>
            <a:r>
              <a:rPr lang="en-US" dirty="0"/>
              <a:t>Theme</a:t>
            </a:r>
            <a:endParaRPr lang="ar-JO" dirty="0"/>
          </a:p>
          <a:p>
            <a:pPr marL="1600200" lvl="2" indent="-457200">
              <a:buFont typeface="+mj-lt"/>
              <a:buAutoNum type="arabicPeriod"/>
            </a:pPr>
            <a:r>
              <a:rPr lang="ar-JO" dirty="0"/>
              <a:t>الاعدادات</a:t>
            </a:r>
            <a:r>
              <a:rPr lang="en-US" dirty="0"/>
              <a:t> Settings</a:t>
            </a:r>
          </a:p>
          <a:p>
            <a:pPr marL="1600200" lvl="2" indent="-457200">
              <a:buFont typeface="+mj-lt"/>
              <a:buAutoNum type="arabicPeriod"/>
            </a:pPr>
            <a:endParaRPr lang="ar-JO"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6</a:t>
            </a:fld>
            <a:endParaRPr lang="en-GB"/>
          </a:p>
        </p:txBody>
      </p:sp>
    </p:spTree>
    <p:extLst>
      <p:ext uri="{BB962C8B-B14F-4D97-AF65-F5344CB8AC3E}">
        <p14:creationId xmlns:p14="http://schemas.microsoft.com/office/powerpoint/2010/main" val="1495510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0A5EC-773A-42C3-9E59-ADEE3B4DABEC}"/>
              </a:ext>
            </a:extLst>
          </p:cNvPr>
          <p:cNvSpPr>
            <a:spLocks noGrp="1"/>
          </p:cNvSpPr>
          <p:nvPr>
            <p:ph type="title"/>
          </p:nvPr>
        </p:nvSpPr>
        <p:spPr/>
        <p:txBody>
          <a:bodyPr/>
          <a:lstStyle/>
          <a:p>
            <a:r>
              <a:rPr lang="ar-JO" sz="3200" dirty="0">
                <a:solidFill>
                  <a:srgbClr val="C00000"/>
                </a:solidFill>
              </a:rPr>
              <a:t>عرض المدونة </a:t>
            </a:r>
            <a:r>
              <a:rPr lang="en-US" sz="3200" dirty="0">
                <a:solidFill>
                  <a:srgbClr val="C00000"/>
                </a:solidFill>
              </a:rPr>
              <a:t>View Blog</a:t>
            </a:r>
            <a:r>
              <a:rPr lang="ar-JO" sz="3200" dirty="0">
                <a:solidFill>
                  <a:srgbClr val="C00000"/>
                </a:solidFill>
              </a:rPr>
              <a:t/>
            </a:r>
            <a:br>
              <a:rPr lang="ar-JO" sz="3200" dirty="0">
                <a:solidFill>
                  <a:srgbClr val="C00000"/>
                </a:solidFill>
              </a:rPr>
            </a:br>
            <a:endParaRPr lang="en-US" dirty="0"/>
          </a:p>
        </p:txBody>
      </p:sp>
      <p:sp>
        <p:nvSpPr>
          <p:cNvPr id="3" name="Content Placeholder 2">
            <a:extLst>
              <a:ext uri="{FF2B5EF4-FFF2-40B4-BE49-F238E27FC236}">
                <a16:creationId xmlns:a16="http://schemas.microsoft.com/office/drawing/2014/main" xmlns="" id="{1ED4A623-A200-4B16-BE3F-71BE44F18E1B}"/>
              </a:ext>
            </a:extLst>
          </p:cNvPr>
          <p:cNvSpPr>
            <a:spLocks noGrp="1"/>
          </p:cNvSpPr>
          <p:nvPr>
            <p:ph idx="1"/>
          </p:nvPr>
        </p:nvSpPr>
        <p:spPr/>
        <p:txBody>
          <a:bodyPr>
            <a:normAutofit/>
          </a:bodyPr>
          <a:lstStyle/>
          <a:p>
            <a:pPr marL="342900" indent="-342900">
              <a:buFont typeface="Arial" panose="020B0604020202020204" pitchFamily="34" charset="0"/>
              <a:buChar char="•"/>
            </a:pPr>
            <a:r>
              <a:rPr lang="ar-JO" dirty="0"/>
              <a:t>عند النقر على عرض المدونة </a:t>
            </a:r>
            <a:r>
              <a:rPr lang="en-US" dirty="0"/>
              <a:t>View Blog </a:t>
            </a:r>
            <a:r>
              <a:rPr lang="ar-JO" dirty="0"/>
              <a:t> فان صفحة المدونة ستظهر كما سيراها المتابعون</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858E78DA-A1BA-424B-B394-3D73EC826154}"/>
              </a:ext>
            </a:extLst>
          </p:cNvPr>
          <p:cNvSpPr>
            <a:spLocks noGrp="1"/>
          </p:cNvSpPr>
          <p:nvPr>
            <p:ph type="sldNum" sz="quarter" idx="12"/>
          </p:nvPr>
        </p:nvSpPr>
        <p:spPr/>
        <p:txBody>
          <a:bodyPr/>
          <a:lstStyle/>
          <a:p>
            <a:fld id="{A85E95EA-764A-438A-AB2D-615555310C78}" type="slidenum">
              <a:rPr lang="en-GB" smtClean="0"/>
              <a:pPr/>
              <a:t>7</a:t>
            </a:fld>
            <a:endParaRPr lang="en-GB"/>
          </a:p>
        </p:txBody>
      </p:sp>
    </p:spTree>
    <p:extLst>
      <p:ext uri="{BB962C8B-B14F-4D97-AF65-F5344CB8AC3E}">
        <p14:creationId xmlns:p14="http://schemas.microsoft.com/office/powerpoint/2010/main" val="5128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A2431-F9F9-48A2-B654-93F82BF6DBBC}"/>
              </a:ext>
            </a:extLst>
          </p:cNvPr>
          <p:cNvSpPr>
            <a:spLocks noGrp="1"/>
          </p:cNvSpPr>
          <p:nvPr>
            <p:ph type="ctrTitle"/>
          </p:nvPr>
        </p:nvSpPr>
        <p:spPr/>
        <p:txBody>
          <a:bodyPr/>
          <a:lstStyle/>
          <a:p>
            <a:r>
              <a:rPr lang="ar-JO" dirty="0">
                <a:solidFill>
                  <a:schemeClr val="tx2"/>
                </a:solidFill>
              </a:rPr>
              <a:t>المشاركات </a:t>
            </a:r>
            <a:r>
              <a:rPr lang="en-US" dirty="0">
                <a:solidFill>
                  <a:schemeClr val="tx2"/>
                </a:solidFill>
              </a:rPr>
              <a:t>Post</a:t>
            </a:r>
            <a:endParaRPr lang="ar-JO" dirty="0">
              <a:solidFill>
                <a:schemeClr val="tx2"/>
              </a:solidFill>
            </a:endParaRPr>
          </a:p>
        </p:txBody>
      </p:sp>
    </p:spTree>
    <p:extLst>
      <p:ext uri="{BB962C8B-B14F-4D97-AF65-F5344CB8AC3E}">
        <p14:creationId xmlns:p14="http://schemas.microsoft.com/office/powerpoint/2010/main" val="2460644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02E0C32D-1D3E-454C-840F-D44F8079F925}"/>
              </a:ext>
            </a:extLst>
          </p:cNvPr>
          <p:cNvSpPr>
            <a:spLocks noGrp="1"/>
          </p:cNvSpPr>
          <p:nvPr>
            <p:ph type="sldNum" sz="quarter" idx="12"/>
          </p:nvPr>
        </p:nvSpPr>
        <p:spPr/>
        <p:txBody>
          <a:bodyPr/>
          <a:lstStyle/>
          <a:p>
            <a:fld id="{A85E95EA-764A-438A-AB2D-615555310C78}" type="slidenum">
              <a:rPr lang="en-GB" smtClean="0"/>
              <a:pPr/>
              <a:t>9</a:t>
            </a:fld>
            <a:endParaRPr lang="en-GB"/>
          </a:p>
        </p:txBody>
      </p:sp>
      <p:pic>
        <p:nvPicPr>
          <p:cNvPr id="5" name="Picture 4">
            <a:extLst>
              <a:ext uri="{FF2B5EF4-FFF2-40B4-BE49-F238E27FC236}">
                <a16:creationId xmlns:a16="http://schemas.microsoft.com/office/drawing/2014/main" xmlns="" id="{DFDD216F-19FD-4556-986F-CA2A4CCBA1F5}"/>
              </a:ext>
            </a:extLst>
          </p:cNvPr>
          <p:cNvPicPr>
            <a:picLocks noChangeAspect="1"/>
          </p:cNvPicPr>
          <p:nvPr/>
        </p:nvPicPr>
        <p:blipFill>
          <a:blip r:embed="rId2"/>
          <a:stretch>
            <a:fillRect/>
          </a:stretch>
        </p:blipFill>
        <p:spPr>
          <a:xfrm>
            <a:off x="228600" y="1731129"/>
            <a:ext cx="8686800" cy="3487518"/>
          </a:xfrm>
          <a:prstGeom prst="rect">
            <a:avLst/>
          </a:prstGeom>
        </p:spPr>
      </p:pic>
    </p:spTree>
    <p:extLst>
      <p:ext uri="{BB962C8B-B14F-4D97-AF65-F5344CB8AC3E}">
        <p14:creationId xmlns:p14="http://schemas.microsoft.com/office/powerpoint/2010/main" val="155336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N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19334</TotalTime>
  <Words>666</Words>
  <Application>Microsoft Office PowerPoint</Application>
  <PresentationFormat>On-screen Show (4:3)</PresentationFormat>
  <Paragraphs>182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SN Theme</vt:lpstr>
      <vt:lpstr>المدون blogger</vt:lpstr>
      <vt:lpstr>ما هو المدون blogger؟ </vt:lpstr>
      <vt:lpstr>المدونة Blog</vt:lpstr>
      <vt:lpstr>المدونة Blog </vt:lpstr>
      <vt:lpstr>إنشاء مدونة </vt:lpstr>
      <vt:lpstr>تعديل المدونة </vt:lpstr>
      <vt:lpstr>عرض المدونة View Blog </vt:lpstr>
      <vt:lpstr>المشاركات Post</vt:lpstr>
      <vt:lpstr>PowerPoint Presentation</vt:lpstr>
      <vt:lpstr>المشاركات Post </vt:lpstr>
      <vt:lpstr>اضافة مشاركة جديدة Post داخل المدونة New post </vt:lpstr>
      <vt:lpstr>عرض المشاركات view posts داخل مدونة </vt:lpstr>
      <vt:lpstr>أنواع المشاركات </vt:lpstr>
      <vt:lpstr>الاحصائيات Stats</vt:lpstr>
      <vt:lpstr>PowerPoint Presentation</vt:lpstr>
      <vt:lpstr>التعليقات comments </vt:lpstr>
      <vt:lpstr>PowerPoint Presentation</vt:lpstr>
      <vt:lpstr>أنواع التعليقات </vt:lpstr>
      <vt:lpstr>الصفحات Pages</vt:lpstr>
      <vt:lpstr>PowerPoint Presentation</vt:lpstr>
      <vt:lpstr>الصفحات Pages </vt:lpstr>
      <vt:lpstr>أنواع الصفحات </vt:lpstr>
      <vt:lpstr>القالب Theme</vt:lpstr>
      <vt:lpstr>PowerPoint Presentation</vt:lpstr>
      <vt:lpstr>الأرباح Earnings</vt:lpstr>
      <vt:lpstr>PowerPoint Presentation</vt:lpstr>
      <vt:lpstr>الأرباح Earnings </vt:lpstr>
      <vt:lpstr>الاعدادات Settings</vt:lpstr>
      <vt:lpstr>الاعدادات Settings </vt:lpstr>
      <vt:lpstr>  التحكم بمؤلفي المدونة blog authors  </vt:lpstr>
      <vt:lpstr>التحكم بخصوصية قراءة المدونة Blog Readers  </vt:lpstr>
      <vt:lpstr>التحكم بخصوصية قراءة المدونة blog Readers  </vt:lpstr>
      <vt:lpstr>الملف الشخصي  User Profile </vt:lpstr>
      <vt:lpstr>قائمة القراءة Reading List </vt:lpstr>
      <vt:lpstr>قائمة القراءة Reading List </vt:lpstr>
      <vt:lpstr>متابعة المدونات Blogs to Follow </vt:lpstr>
      <vt:lpstr>متابعة المدونات Blogs to Follow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networks skills 0731101 (1)</dc:title>
  <dc:creator>ola</dc:creator>
  <cp:lastModifiedBy>Wafa' Bani Mustafa</cp:lastModifiedBy>
  <cp:revision>913</cp:revision>
  <dcterms:created xsi:type="dcterms:W3CDTF">2015-02-28T12:48:04Z</dcterms:created>
  <dcterms:modified xsi:type="dcterms:W3CDTF">2019-12-15T09:05:13Z</dcterms:modified>
</cp:coreProperties>
</file>